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313F"/>
    <a:srgbClr val="85CFC0"/>
    <a:srgbClr val="16649B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316"/>
      </p:cViewPr>
      <p:guideLst>
        <p:guide orient="horz" pos="204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8B932-E157-21CC-4A8C-1AB5F80EE7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8B8CFA-C7D1-2D55-574B-4EEAF955C6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A68789-AFB2-0F82-B050-620198C85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2A85-EEBE-4124-BE5F-30FE267BE585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2A1A64-5D93-A836-64AF-5B0E3B24A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C9B688-31E8-BA45-C12D-9AD9099AD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A741-3917-4C32-996B-2BD7501CF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752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CBB51-EF34-4450-239F-16F4B14BA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B4CA0F-DC4F-EC7F-2FCD-D9B7F07EC7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534920-4503-7116-05FA-4C7B3573D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2A85-EEBE-4124-BE5F-30FE267BE585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B9F08A-2D97-2CB0-5ED3-D379D4EC1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FA6067-04FA-BFCC-1E42-BA1177F1A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A741-3917-4C32-996B-2BD7501CF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BEAAB4-DBCA-59C0-0623-3B6989F890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B3E0F9-5FA3-1AB3-EBC3-F02D9D74C8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F29670-2F81-1B7B-1BA6-B51249C2B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2A85-EEBE-4124-BE5F-30FE267BE585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3593F3-4FFE-11C4-935E-EAE8E6C9A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4BF2DB-7579-67FB-3796-8E62D4C9F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A741-3917-4C32-996B-2BD7501CF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223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B7A64-758A-F15E-A96B-562C9B4F3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21E36-1121-DA1D-1804-CFC202042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A4F925-4547-7573-6D3D-9D5E8BE81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2A85-EEBE-4124-BE5F-30FE267BE585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E7302-5242-29FF-5723-7FA35E01F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3DFB3B-988F-99FE-33B0-DB9A15E61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A741-3917-4C32-996B-2BD7501CF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902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27235-6153-FCC8-B6DB-8FF5BD75A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36CA6A-AD98-EA40-DEA4-BE9BB0E3F4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8FAF35-ADCE-C9EC-8B0A-FFDAB328C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2A85-EEBE-4124-BE5F-30FE267BE585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0E5D0D-B9E1-AF70-9513-675F1A86D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DA56C9-0223-F60C-9701-A26B564EA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A741-3917-4C32-996B-2BD7501CF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490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E359B-3BB6-88A7-7BC0-298561231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3AF5E2-8280-EBD6-DD8A-2C9F2F6615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BE92E8-BE6A-8A2D-0CD4-DA42F93266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753153-8E5F-0A05-28A8-3B44AE136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2A85-EEBE-4124-BE5F-30FE267BE585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CB4AF9-D953-89D0-441B-DCF90D5ED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89F797-EEA6-6444-0C25-807A192F2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A741-3917-4C32-996B-2BD7501CF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064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699DA-8409-2867-DBD2-64AF07DFB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6F07A-BA9D-2221-EDBA-7905599866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817500-D31F-3C97-5DC4-6274C95BC2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C75A10-3AEB-8CFF-2298-48670F0658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009D9C-7411-3622-8AFB-6D511F7BA9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9E8F1F-CD06-B63E-7DE4-2C50AD632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2A85-EEBE-4124-BE5F-30FE267BE585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ED1F65-3168-8B20-FDE0-3A81194D9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E37A77-4B23-DF84-BBF9-D4D3D1861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A741-3917-4C32-996B-2BD7501CF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341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84A51-FDB1-0D4F-8335-3459B5F30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1880D5-55DB-5A55-07FA-24C15B527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2A85-EEBE-4124-BE5F-30FE267BE585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3A4A16-D6A0-30E3-0AE4-1D4092ACD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12612B-9E5F-EB3F-FEFE-49FD77698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A741-3917-4C32-996B-2BD7501CF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744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2AD8C1-CA50-5939-8C06-CCD24C305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2A85-EEBE-4124-BE5F-30FE267BE585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41DE5E-D539-F50A-92B0-35E2F8FE2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BFAF14-AC69-1F91-44DC-E4C56162C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A741-3917-4C32-996B-2BD7501CF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640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019DB-2B08-D63D-75DF-E7DB250B1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306D9-1076-C103-BF49-D840EAB61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6EE4AE-5677-C6CA-2C81-9165150653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F7D0BC-C857-EDC2-EC62-F3E4C2412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2A85-EEBE-4124-BE5F-30FE267BE585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607197-9FA5-35A8-1AA3-93078C4F0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7C620A-31C9-DBFA-F97D-2CFB09F16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A741-3917-4C32-996B-2BD7501CF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133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646D1-08D6-72A9-3D3D-2A3ED0B1C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E916E9-98F0-CE08-FADE-1BDDFCC02B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C28992-8611-307B-71DF-D8357C38D7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7272A6-4E0E-6240-07C5-F79FBD82B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2A85-EEBE-4124-BE5F-30FE267BE585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100B27-E485-2032-DF61-492988E67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846577-2FFF-73C6-AF7F-EC5F03F71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A741-3917-4C32-996B-2BD7501CF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570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40233C-085B-9685-45A7-A672D1C3B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4E9BAA-3A1D-DC15-F269-648E4E081D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DFE6C-2C09-5EB8-D6E9-175D4979A6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82A85-EEBE-4124-BE5F-30FE267BE585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12F918-3A4F-2698-FBAE-E723D78FC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78287-73FA-D153-3C66-443D53FDCE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5A741-3917-4C32-996B-2BD7501CF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366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1232691-9236-E455-2834-94EF23E511BF}"/>
              </a:ext>
            </a:extLst>
          </p:cNvPr>
          <p:cNvSpPr/>
          <p:nvPr/>
        </p:nvSpPr>
        <p:spPr>
          <a:xfrm>
            <a:off x="0" y="0"/>
            <a:ext cx="12192000" cy="6991350"/>
          </a:xfrm>
          <a:prstGeom prst="rect">
            <a:avLst/>
          </a:prstGeom>
          <a:solidFill>
            <a:srgbClr val="16649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C85388D-6BE3-3FF2-4DED-9C63B3B683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557026"/>
            <a:ext cx="12192001" cy="1648511"/>
          </a:xfrm>
          <a:prstGeom prst="rect">
            <a:avLst/>
          </a:prstGeom>
          <a:solidFill>
            <a:srgbClr val="7A313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5">
            <a:extLst>
              <a:ext uri="{FF2B5EF4-FFF2-40B4-BE49-F238E27FC236}">
                <a16:creationId xmlns:a16="http://schemas.microsoft.com/office/drawing/2014/main" id="{FD862D12-8122-7AE9-8663-A47525A518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762098"/>
            <a:ext cx="5289630" cy="1272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1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entury Gothic" panose="020B0502020202020204" pitchFamily="34" charset="0"/>
              </a:rPr>
              <a:t>Inscríbase</a:t>
            </a:r>
            <a:endParaRPr kumimoji="0" lang="en-US" altLang="en-US" sz="2400" b="1" i="1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entury Gothic" panose="020B0502020202020204" pitchFamily="34" charset="0"/>
              </a:rPr>
              <a:t> </a:t>
            </a:r>
            <a:r>
              <a:rPr kumimoji="0" lang="en-US" altLang="en-US" sz="2000" b="0" i="1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entury Gothic" panose="020B0502020202020204" pitchFamily="34" charset="0"/>
              </a:rPr>
              <a:t>escaneando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entury Gothic" panose="020B0502020202020204" pitchFamily="34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1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entury Gothic" panose="020B0502020202020204" pitchFamily="34" charset="0"/>
              </a:rPr>
              <a:t>el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entury Gothic" panose="020B0502020202020204" pitchFamily="34" charset="0"/>
              </a:rPr>
              <a:t> </a:t>
            </a:r>
            <a:r>
              <a:rPr kumimoji="0" lang="en-US" altLang="en-US" sz="2000" b="0" i="1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entury Gothic" panose="020B0502020202020204" pitchFamily="34" charset="0"/>
              </a:rPr>
              <a:t>código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entury Gothic" panose="020B0502020202020204" pitchFamily="34" charset="0"/>
              </a:rPr>
              <a:t> QR </a:t>
            </a:r>
          </a:p>
        </p:txBody>
      </p:sp>
      <p:sp>
        <p:nvSpPr>
          <p:cNvPr id="14" name="Text Box 6">
            <a:extLst>
              <a:ext uri="{FF2B5EF4-FFF2-40B4-BE49-F238E27FC236}">
                <a16:creationId xmlns:a16="http://schemas.microsoft.com/office/drawing/2014/main" id="{F896F45D-1C23-94B9-1B42-8B1714B475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8270" y="2670658"/>
            <a:ext cx="5273730" cy="1396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1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entury Gothic" panose="020B0502020202020204" pitchFamily="34" charset="0"/>
              </a:rPr>
              <a:t>Registre</a:t>
            </a:r>
            <a:r>
              <a:rPr kumimoji="0" lang="en-US" altLang="en-US" sz="3000" b="1" i="1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entury Gothic" panose="020B0502020202020204" pitchFamily="34" charset="0"/>
              </a:rPr>
              <a:t>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sz="2000" b="0" i="1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entury Gothic" panose="020B0502020202020204" pitchFamily="34" charset="0"/>
              </a:rPr>
              <a:t>sus viajes ecológicos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sz="2000" b="0" i="1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entury Gothic" panose="020B0502020202020204" pitchFamily="34" charset="0"/>
              </a:rPr>
              <a:t>durante el mes de abril </a:t>
            </a:r>
          </a:p>
        </p:txBody>
      </p:sp>
      <p:pic>
        <p:nvPicPr>
          <p:cNvPr id="1031" name="Picture 7">
            <a:extLst>
              <a:ext uri="{FF2B5EF4-FFF2-40B4-BE49-F238E27FC236}">
                <a16:creationId xmlns:a16="http://schemas.microsoft.com/office/drawing/2014/main" id="{0BE50F69-CFB7-2F03-4CE6-A96C21022D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8484" y="2681355"/>
            <a:ext cx="1435032" cy="1435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5" name="Text Box 8">
            <a:extLst>
              <a:ext uri="{FF2B5EF4-FFF2-40B4-BE49-F238E27FC236}">
                <a16:creationId xmlns:a16="http://schemas.microsoft.com/office/drawing/2014/main" id="{30CDA0EC-3412-04CB-2F4B-6F85E1DEF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47627" y="4200643"/>
            <a:ext cx="6191250" cy="287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¡LOS PREMIOS!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Ganadores semanales de tarjetas de regalo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de Tango de $25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n-US" sz="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       Un gran premio de una tarjeta de     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        regalo de Tango de $50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 Box 9">
            <a:extLst>
              <a:ext uri="{FF2B5EF4-FFF2-40B4-BE49-F238E27FC236}">
                <a16:creationId xmlns:a16="http://schemas.microsoft.com/office/drawing/2014/main" id="{A849A74C-B225-5AE6-F9EB-19CB3ED97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47627" y="6222813"/>
            <a:ext cx="646779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¡Buscarnos en las redes sociales para más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formas de ganar! </a:t>
            </a:r>
          </a:p>
        </p:txBody>
      </p:sp>
      <p:pic>
        <p:nvPicPr>
          <p:cNvPr id="18" name="Picture 17" descr="Hands holding a planet&#10;&#10;Description automatically generated">
            <a:extLst>
              <a:ext uri="{FF2B5EF4-FFF2-40B4-BE49-F238E27FC236}">
                <a16:creationId xmlns:a16="http://schemas.microsoft.com/office/drawing/2014/main" id="{5C46D144-D985-A9E5-C87E-1B1ECF9092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943" y="-734384"/>
            <a:ext cx="3322984" cy="3322984"/>
          </a:xfrm>
          <a:prstGeom prst="rect">
            <a:avLst/>
          </a:prstGeom>
        </p:spPr>
      </p:pic>
      <p:sp>
        <p:nvSpPr>
          <p:cNvPr id="7" name="Text Box 3">
            <a:extLst>
              <a:ext uri="{FF2B5EF4-FFF2-40B4-BE49-F238E27FC236}">
                <a16:creationId xmlns:a16="http://schemas.microsoft.com/office/drawing/2014/main" id="{599FC268-6499-FCDB-C401-30FF1E9DF7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0925" y="-42238"/>
            <a:ext cx="8648702" cy="2177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1" i="0" u="none" strike="noStrike" cap="none" normalizeH="0" baseline="0" dirty="0">
                <a:ln>
                  <a:noFill/>
                </a:ln>
                <a:solidFill>
                  <a:srgbClr val="85CFC0"/>
                </a:solidFill>
                <a:effectLst/>
                <a:latin typeface="Century Gothic" panose="020B0502020202020204" pitchFamily="34" charset="0"/>
              </a:rPr>
              <a:t>¡ES HORA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1" i="0" u="none" strike="noStrike" cap="none" normalizeH="0" baseline="0" dirty="0">
                <a:ln>
                  <a:noFill/>
                </a:ln>
                <a:solidFill>
                  <a:srgbClr val="85CFC0"/>
                </a:solidFill>
                <a:effectLst/>
                <a:latin typeface="Century Gothic" panose="020B0502020202020204" pitchFamily="34" charset="0"/>
              </a:rPr>
              <a:t>DE CARRERA!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¡Ayúdenos a ganar con la mayor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cantidad de viajes “verdes” registrados!</a:t>
            </a:r>
          </a:p>
        </p:txBody>
      </p:sp>
      <p:pic>
        <p:nvPicPr>
          <p:cNvPr id="1034" name="Picture 10">
            <a:extLst>
              <a:ext uri="{FF2B5EF4-FFF2-40B4-BE49-F238E27FC236}">
                <a16:creationId xmlns:a16="http://schemas.microsoft.com/office/drawing/2014/main" id="{166989F0-C495-B901-80DF-697302D109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3885" y="4953830"/>
            <a:ext cx="5014259" cy="1056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9D71C4EC-8BF0-D11B-F49C-2B92B0129452}"/>
              </a:ext>
            </a:extLst>
          </p:cNvPr>
          <p:cNvSpPr txBox="1"/>
          <p:nvPr/>
        </p:nvSpPr>
        <p:spPr>
          <a:xfrm>
            <a:off x="6275390" y="6007608"/>
            <a:ext cx="6191250" cy="9750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kern="140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COMMUTEPA.ORG</a:t>
            </a:r>
          </a:p>
          <a:p>
            <a:pPr marL="0" marR="0" indent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kern="140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1.866.579.RIDE</a:t>
            </a:r>
            <a:endParaRPr lang="en-US" sz="2400" kern="1400" dirty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100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505810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85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Beckwith, Tim</dc:creator>
  <cp:lastModifiedBy>Beckwith, Tim</cp:lastModifiedBy>
  <cp:revision>7</cp:revision>
  <dcterms:created xsi:type="dcterms:W3CDTF">2024-03-11T17:55:29Z</dcterms:created>
  <dcterms:modified xsi:type="dcterms:W3CDTF">2024-03-14T20:26:16Z</dcterms:modified>
</cp:coreProperties>
</file>