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49B"/>
    <a:srgbClr val="E6E6E6"/>
    <a:srgbClr val="85CFC0"/>
    <a:srgbClr val="7A3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1108" y="272"/>
      </p:cViewPr>
      <p:guideLst>
        <p:guide orient="horz" pos="204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B932-E157-21CC-4A8C-1AB5F80EE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B8CFA-C7D1-2D55-574B-4EEAF955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8789-AFB2-0F82-B050-620198C85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A1A64-5D93-A836-64AF-5B0E3B24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9B688-31E8-BA45-C12D-9AD9099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BB51-EF34-4450-239F-16F4B14B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4CA0F-DC4F-EC7F-2FCD-D9B7F07EC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34920-4503-7116-05FA-4C7B3573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9F08A-2D97-2CB0-5ED3-D379D4EC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A6067-04FA-BFCC-1E42-BA1177F1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EAAB4-DBCA-59C0-0623-3B6989F89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3E0F9-5FA3-1AB3-EBC3-F02D9D74C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29670-2F81-1B7B-1BA6-B51249C2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593F3-4FFE-11C4-935E-EAE8E6C9A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F2DB-7579-67FB-3796-8E62D4C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7A64-758A-F15E-A96B-562C9B4F3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1E36-1121-DA1D-1804-CFC20204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F925-4547-7573-6D3D-9D5E8BE8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E7302-5242-29FF-5723-7FA35E01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DFB3B-988F-99FE-33B0-DB9A15E6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7235-6153-FCC8-B6DB-8FF5BD75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6CA6A-AD98-EA40-DEA4-BE9BB0E3F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FAF35-ADCE-C9EC-8B0A-FFDAB328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5D0D-B9E1-AF70-9513-675F1A86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A56C9-0223-F60C-9701-A26B564E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359B-3BB6-88A7-7BC0-29856123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F5E2-8280-EBD6-DD8A-2C9F2F661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E92E8-BE6A-8A2D-0CD4-DA42F9326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53153-8E5F-0A05-28A8-3B44AE13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B4AF9-D953-89D0-441B-DCF90D5E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9F797-EEA6-6444-0C25-807A192F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99DA-8409-2867-DBD2-64AF07DF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6F07A-BA9D-2221-EDBA-790559986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17500-D31F-3C97-5DC4-6274C95BC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75A10-3AEB-8CFF-2298-48670F06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09D9C-7411-3622-8AFB-6D511F7BA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8F1F-CD06-B63E-7DE4-2C50AD63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D1F65-3168-8B20-FDE0-3A81194D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37A77-4B23-DF84-BBF9-D4D3D186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4A51-FDB1-0D4F-8335-3459B5F30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880D5-55DB-5A55-07FA-24C15B52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A4A16-D6A0-30E3-0AE4-1D4092AC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612B-9E5F-EB3F-FEFE-49FD7769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4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AD8C1-CA50-5939-8C06-CCD24C30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1DE5E-D539-F50A-92B0-35E2F8FE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FAF14-AC69-1F91-44DC-E4C56162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19DB-2B08-D63D-75DF-E7DB250B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06D9-1076-C103-BF49-D840EAB6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EE4AE-5677-C6CA-2C81-916515065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7D0BC-C857-EDC2-EC62-F3E4C241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07197-9FA5-35A8-1AA3-93078C4F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C620A-31C9-DBFA-F97D-2CFB09F1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3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646D1-08D6-72A9-3D3D-2A3ED0B1C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916E9-98F0-CE08-FADE-1BDDFCC02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8992-8611-307B-71DF-D8357C38D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72A6-4E0E-6240-07C5-F79FBD82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00B27-E485-2032-DF61-492988E6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46577-2FFF-73C6-AF7F-EC5F03F7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7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40233C-085B-9685-45A7-A672D1C3B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E9BAA-3A1D-DC15-F269-648E4E081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DFE6C-2C09-5EB8-D6E9-175D4979A6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82A85-EEBE-4124-BE5F-30FE267BE58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F918-3A4F-2698-FBAE-E723D78FC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78287-73FA-D153-3C66-443D53FDC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5A741-3917-4C32-996B-2BD7501CF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a pattern of bicycles&#10;&#10;Description automatically generated">
            <a:extLst>
              <a:ext uri="{FF2B5EF4-FFF2-40B4-BE49-F238E27FC236}">
                <a16:creationId xmlns:a16="http://schemas.microsoft.com/office/drawing/2014/main" id="{6479062D-6CC4-2FC4-39FD-06F09A120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3C85388D-6BE3-3FF2-4DED-9C63B3B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7026"/>
            <a:ext cx="12192001" cy="1906530"/>
          </a:xfrm>
          <a:prstGeom prst="rect">
            <a:avLst/>
          </a:prstGeom>
          <a:solidFill>
            <a:srgbClr val="85CFC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FD862D12-8122-7AE9-8663-A47525A5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23058"/>
            <a:ext cx="5289630" cy="12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1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Join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by scanning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the QR code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16649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F896F45D-1C23-94B9-1B42-8B1714B4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270" y="2823058"/>
            <a:ext cx="5273730" cy="1396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1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Record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your bike trips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16649B"/>
                </a:solidFill>
                <a:effectLst/>
                <a:latin typeface="Century Gothic" panose="020B0502020202020204" pitchFamily="34" charset="0"/>
              </a:rPr>
              <a:t>during May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16649B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0BE50F69-CFB7-2F03-4CE6-A96C21022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631" y="2681355"/>
            <a:ext cx="1628639" cy="162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5" name="Text Box 8">
            <a:extLst>
              <a:ext uri="{FF2B5EF4-FFF2-40B4-BE49-F238E27FC236}">
                <a16:creationId xmlns:a16="http://schemas.microsoft.com/office/drawing/2014/main" id="{30CDA0EC-3412-04CB-2F4B-6F85E1DE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4" y="4606661"/>
            <a:ext cx="5826125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PRIZES!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Weekly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$25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Tango gift card winners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Grand Prize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$50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Tango gift card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849A74C-B225-5AE6-F9EB-19CB3ED97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90" y="6203989"/>
            <a:ext cx="35337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Find us on social media for more ways to win!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599FC268-6499-FCDB-C401-30FF1E9DF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27" y="72062"/>
            <a:ext cx="8267700" cy="217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TIME TO RACE!</a:t>
            </a:r>
            <a:endParaRPr kumimoji="0" lang="en-US" altLang="en-US" sz="2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Help us win with the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most bike trips!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166989F0-C495-B901-80DF-697302D1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85" y="4953830"/>
            <a:ext cx="5014259" cy="105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D71C4EC-8BF0-D11B-F49C-2B92B0129452}"/>
              </a:ext>
            </a:extLst>
          </p:cNvPr>
          <p:cNvSpPr txBox="1"/>
          <p:nvPr/>
        </p:nvSpPr>
        <p:spPr>
          <a:xfrm>
            <a:off x="6275390" y="6007608"/>
            <a:ext cx="6191250" cy="97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COMMUTEPA.ORG</a:t>
            </a:r>
          </a:p>
          <a:p>
            <a:pPr marL="0" marR="0" indent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40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1.866.579.RIDE</a:t>
            </a:r>
            <a:endParaRPr lang="en-US" sz="24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28" name="Picture 27" descr="A bike wheel with white text&#10;&#10;Description automatically generated">
            <a:extLst>
              <a:ext uri="{FF2B5EF4-FFF2-40B4-BE49-F238E27FC236}">
                <a16:creationId xmlns:a16="http://schemas.microsoft.com/office/drawing/2014/main" id="{0A7532A1-2365-425D-84B0-77D3A57183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25" y="-116447"/>
            <a:ext cx="2673473" cy="267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1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Beckwith, Tim</dc:creator>
  <cp:lastModifiedBy>Beckwith, Tim</cp:lastModifiedBy>
  <cp:revision>8</cp:revision>
  <dcterms:created xsi:type="dcterms:W3CDTF">2024-03-11T17:55:29Z</dcterms:created>
  <dcterms:modified xsi:type="dcterms:W3CDTF">2024-04-09T19:42:28Z</dcterms:modified>
</cp:coreProperties>
</file>