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649B"/>
    <a:srgbClr val="E6E6E6"/>
    <a:srgbClr val="85CFC0"/>
    <a:srgbClr val="7A3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204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B932-E157-21CC-4A8C-1AB5F80EE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8B8CFA-C7D1-2D55-574B-4EEAF955C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68789-AFB2-0F82-B050-620198C85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A1A64-5D93-A836-64AF-5B0E3B24A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9B688-31E8-BA45-C12D-9AD9099AD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5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CBB51-EF34-4450-239F-16F4B14BA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4CA0F-DC4F-EC7F-2FCD-D9B7F07EC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34920-4503-7116-05FA-4C7B3573D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9F08A-2D97-2CB0-5ED3-D379D4EC1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A6067-04FA-BFCC-1E42-BA1177F1A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EAAB4-DBCA-59C0-0623-3B6989F890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B3E0F9-5FA3-1AB3-EBC3-F02D9D74C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29670-2F81-1B7B-1BA6-B51249C2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593F3-4FFE-11C4-935E-EAE8E6C9A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BF2DB-7579-67FB-3796-8E62D4C9F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2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B7A64-758A-F15E-A96B-562C9B4F3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21E36-1121-DA1D-1804-CFC202042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4F925-4547-7573-6D3D-9D5E8BE81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E7302-5242-29FF-5723-7FA35E01F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DFB3B-988F-99FE-33B0-DB9A15E61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02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27235-6153-FCC8-B6DB-8FF5BD75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6CA6A-AD98-EA40-DEA4-BE9BB0E3F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FAF35-ADCE-C9EC-8B0A-FFDAB328C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E5D0D-B9E1-AF70-9513-675F1A86D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A56C9-0223-F60C-9701-A26B564E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90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E359B-3BB6-88A7-7BC0-298561231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AF5E2-8280-EBD6-DD8A-2C9F2F6615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BE92E8-BE6A-8A2D-0CD4-DA42F9326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53153-8E5F-0A05-28A8-3B44AE136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CB4AF9-D953-89D0-441B-DCF90D5ED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89F797-EEA6-6444-0C25-807A192F2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64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699DA-8409-2867-DBD2-64AF07DFB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6F07A-BA9D-2221-EDBA-790559986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17500-D31F-3C97-5DC4-6274C95BC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C75A10-3AEB-8CFF-2298-48670F0658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009D9C-7411-3622-8AFB-6D511F7BA9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9E8F1F-CD06-B63E-7DE4-2C50AD632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ED1F65-3168-8B20-FDE0-3A81194D9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E37A77-4B23-DF84-BBF9-D4D3D1861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4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84A51-FDB1-0D4F-8335-3459B5F30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880D5-55DB-5A55-07FA-24C15B527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3A4A16-D6A0-30E3-0AE4-1D4092ACD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12612B-9E5F-EB3F-FEFE-49FD77698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44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2AD8C1-CA50-5939-8C06-CCD24C305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41DE5E-D539-F50A-92B0-35E2F8FE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BFAF14-AC69-1F91-44DC-E4C56162C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4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019DB-2B08-D63D-75DF-E7DB250B1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306D9-1076-C103-BF49-D840EAB61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6EE4AE-5677-C6CA-2C81-916515065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7D0BC-C857-EDC2-EC62-F3E4C2412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607197-9FA5-35A8-1AA3-93078C4F0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7C620A-31C9-DBFA-F97D-2CFB09F16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33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646D1-08D6-72A9-3D3D-2A3ED0B1C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E916E9-98F0-CE08-FADE-1BDDFCC02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C28992-8611-307B-71DF-D8357C38D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7272A6-4E0E-6240-07C5-F79FBD82B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100B27-E485-2032-DF61-492988E67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846577-2FFF-73C6-AF7F-EC5F03F71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70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40233C-085B-9685-45A7-A672D1C3B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E9BAA-3A1D-DC15-F269-648E4E081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DFE6C-2C09-5EB8-D6E9-175D4979A6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82A85-EEBE-4124-BE5F-30FE267BE58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2F918-3A4F-2698-FBAE-E723D78FC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78287-73FA-D153-3C66-443D53FDCE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6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background with a pattern of bicycles&#10;&#10;Description automatically generated">
            <a:extLst>
              <a:ext uri="{FF2B5EF4-FFF2-40B4-BE49-F238E27FC236}">
                <a16:creationId xmlns:a16="http://schemas.microsoft.com/office/drawing/2014/main" id="{6479062D-6CC4-2FC4-39FD-06F09A120F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4">
            <a:extLst>
              <a:ext uri="{FF2B5EF4-FFF2-40B4-BE49-F238E27FC236}">
                <a16:creationId xmlns:a16="http://schemas.microsoft.com/office/drawing/2014/main" id="{3C85388D-6BE3-3FF2-4DED-9C63B3B68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57026"/>
            <a:ext cx="12192001" cy="1906530"/>
          </a:xfrm>
          <a:prstGeom prst="rect">
            <a:avLst/>
          </a:prstGeom>
          <a:solidFill>
            <a:srgbClr val="85CFC0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FD862D12-8122-7AE9-8663-A47525A51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23058"/>
            <a:ext cx="5289630" cy="1272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1" i="1" u="none" strike="noStrike" cap="none" normalizeH="0" baseline="0" dirty="0" err="1">
                <a:ln>
                  <a:noFill/>
                </a:ln>
                <a:solidFill>
                  <a:srgbClr val="16649B"/>
                </a:solidFill>
                <a:effectLst/>
                <a:latin typeface="Century Gothic" panose="020B0502020202020204" pitchFamily="34" charset="0"/>
              </a:rPr>
              <a:t>Inscríbase</a:t>
            </a:r>
            <a:endParaRPr kumimoji="0" lang="en-US" altLang="en-US" sz="3000" b="1" i="1" u="none" strike="noStrike" cap="none" normalizeH="0" baseline="0" dirty="0">
              <a:ln>
                <a:noFill/>
              </a:ln>
              <a:solidFill>
                <a:srgbClr val="16649B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16649B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kumimoji="0" lang="en-US" altLang="en-US" sz="2400" u="none" strike="noStrike" cap="none" normalizeH="0" baseline="0" dirty="0" err="1">
                <a:ln>
                  <a:noFill/>
                </a:ln>
                <a:solidFill>
                  <a:srgbClr val="16649B"/>
                </a:solidFill>
                <a:effectLst/>
                <a:latin typeface="Century Gothic" panose="020B0502020202020204" pitchFamily="34" charset="0"/>
              </a:rPr>
              <a:t>escaneando</a:t>
            </a: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16649B"/>
                </a:solidFill>
                <a:effectLst/>
                <a:latin typeface="Century Gothic" panose="020B050202020202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u="none" strike="noStrike" cap="none" normalizeH="0" baseline="0" dirty="0" err="1">
                <a:ln>
                  <a:noFill/>
                </a:ln>
                <a:solidFill>
                  <a:srgbClr val="16649B"/>
                </a:solidFill>
                <a:effectLst/>
                <a:latin typeface="Century Gothic" panose="020B0502020202020204" pitchFamily="34" charset="0"/>
              </a:rPr>
              <a:t>el</a:t>
            </a: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16649B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kumimoji="0" lang="en-US" altLang="en-US" sz="2400" u="none" strike="noStrike" cap="none" normalizeH="0" baseline="0" dirty="0" err="1">
                <a:ln>
                  <a:noFill/>
                </a:ln>
                <a:solidFill>
                  <a:srgbClr val="16649B"/>
                </a:solidFill>
                <a:effectLst/>
                <a:latin typeface="Century Gothic" panose="020B0502020202020204" pitchFamily="34" charset="0"/>
              </a:rPr>
              <a:t>código</a:t>
            </a: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16649B"/>
                </a:solidFill>
                <a:effectLst/>
                <a:latin typeface="Century Gothic" panose="020B0502020202020204" pitchFamily="34" charset="0"/>
              </a:rPr>
              <a:t> QR </a:t>
            </a: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F896F45D-1C23-94B9-1B42-8B1714B47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270" y="2823058"/>
            <a:ext cx="5273730" cy="1396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3000" b="1" i="1" u="none" strike="noStrike" cap="none" normalizeH="0" baseline="0" dirty="0">
                <a:ln>
                  <a:noFill/>
                </a:ln>
                <a:solidFill>
                  <a:srgbClr val="16649B"/>
                </a:solidFill>
                <a:effectLst/>
                <a:latin typeface="Century Gothic" panose="020B0502020202020204" pitchFamily="34" charset="0"/>
              </a:rPr>
              <a:t>Registre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400" u="none" strike="noStrike" cap="none" normalizeH="0" baseline="0" dirty="0">
                <a:ln>
                  <a:noFill/>
                </a:ln>
                <a:solidFill>
                  <a:srgbClr val="16649B"/>
                </a:solidFill>
                <a:effectLst/>
                <a:latin typeface="Century Gothic" panose="020B0502020202020204" pitchFamily="34" charset="0"/>
              </a:rPr>
              <a:t>sus viajes en bicicleta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400" u="none" strike="noStrike" cap="none" normalizeH="0" baseline="0" dirty="0">
                <a:ln>
                  <a:noFill/>
                </a:ln>
                <a:solidFill>
                  <a:srgbClr val="16649B"/>
                </a:solidFill>
                <a:effectLst/>
                <a:latin typeface="Century Gothic" panose="020B0502020202020204" pitchFamily="34" charset="0"/>
              </a:rPr>
              <a:t>durante el mes de mayo</a:t>
            </a:r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0BE50F69-CFB7-2F03-4CE6-A96C21022D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631" y="2681355"/>
            <a:ext cx="1628639" cy="1628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5" name="Text Box 8">
            <a:extLst>
              <a:ext uri="{FF2B5EF4-FFF2-40B4-BE49-F238E27FC236}">
                <a16:creationId xmlns:a16="http://schemas.microsoft.com/office/drawing/2014/main" id="{30CDA0EC-3412-04CB-2F4B-6F85E1DEF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4" y="4433941"/>
            <a:ext cx="5826125" cy="287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¡LOS PREMIOS!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Ganadores semanales de tarjetas 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regalo de Tango de $25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Un gran premio de una tarjeta 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regalo de Tango de $50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9">
            <a:extLst>
              <a:ext uri="{FF2B5EF4-FFF2-40B4-BE49-F238E27FC236}">
                <a16:creationId xmlns:a16="http://schemas.microsoft.com/office/drawing/2014/main" id="{A849A74C-B225-5AE6-F9EB-19CB3ED97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" y="6203989"/>
            <a:ext cx="5707699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¡Buscarnos en las redes sociales para más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formas de ganar!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599FC268-6499-FCDB-C401-30FF1E9DF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27" y="-9218"/>
            <a:ext cx="8267700" cy="2177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¡ES HORA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DE CARRERA!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¡Ayúdenos a ganar con la mayor cantidad de viajes en bicicleta!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4" name="Picture 10">
            <a:extLst>
              <a:ext uri="{FF2B5EF4-FFF2-40B4-BE49-F238E27FC236}">
                <a16:creationId xmlns:a16="http://schemas.microsoft.com/office/drawing/2014/main" id="{166989F0-C495-B901-80DF-697302D109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885" y="4953830"/>
            <a:ext cx="5014259" cy="105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D71C4EC-8BF0-D11B-F49C-2B92B0129452}"/>
              </a:ext>
            </a:extLst>
          </p:cNvPr>
          <p:cNvSpPr txBox="1"/>
          <p:nvPr/>
        </p:nvSpPr>
        <p:spPr>
          <a:xfrm>
            <a:off x="6275390" y="6007608"/>
            <a:ext cx="6191250" cy="975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40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COMMUTEPA.ORG</a:t>
            </a:r>
          </a:p>
          <a:p>
            <a:pPr marL="0" marR="0" indent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40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1.866.579.RIDE</a:t>
            </a:r>
            <a:endParaRPr lang="en-US" sz="24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</p:txBody>
      </p:sp>
      <p:pic>
        <p:nvPicPr>
          <p:cNvPr id="28" name="Picture 27" descr="A bike wheel with white text&#10;&#10;Description automatically generated">
            <a:extLst>
              <a:ext uri="{FF2B5EF4-FFF2-40B4-BE49-F238E27FC236}">
                <a16:creationId xmlns:a16="http://schemas.microsoft.com/office/drawing/2014/main" id="{0A7532A1-2365-425D-84B0-77D3A57183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25" y="-116447"/>
            <a:ext cx="2673473" cy="267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810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82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Beckwith, Tim</dc:creator>
  <cp:lastModifiedBy>Minnich, Amy</cp:lastModifiedBy>
  <cp:revision>10</cp:revision>
  <dcterms:created xsi:type="dcterms:W3CDTF">2024-03-11T17:55:29Z</dcterms:created>
  <dcterms:modified xsi:type="dcterms:W3CDTF">2024-04-11T17:09:24Z</dcterms:modified>
</cp:coreProperties>
</file>