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74F2-6F22-1EEF-E2D7-5B3159CDB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7D6CE-51F7-9CAF-786A-2CD5960FA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57C45-9743-6B10-D89C-1EFFEA3D4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DBC1-FB80-49AC-AF2A-74F98B400816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9C575-B781-B74C-7C17-A7F271E9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0AB7C-B5A7-467B-37B4-8D8476E8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BB8-8F28-43A2-B518-784611AE3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1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769E9-C147-142C-EC59-E652FF2AB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84519-2EE1-1BCB-2547-147D360E3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1ABB6-60B0-C80B-0E70-AFA7E9EB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DBC1-FB80-49AC-AF2A-74F98B400816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6B9D0-C48F-E9C9-F511-0E476EB5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10000-AB2C-6074-E8F7-3AB879A3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BB8-8F28-43A2-B518-784611AE3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5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9BF1BD-5F48-46CA-CADE-749BA40E0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D53A1-0B08-18C6-2DA4-1322CD1B4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7F917-C655-4F2D-784C-88388C73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DBC1-FB80-49AC-AF2A-74F98B400816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6EB16-2C0D-C314-9EE7-FF77DB6B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BC949-5388-ECA5-1A1D-902EA863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BB8-8F28-43A2-B518-784611AE3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0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248AC-C3DD-8EFA-3FD5-02DE0166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A32B5-A965-7B75-9444-90C8C4472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EB18E-8B14-2729-0B7E-9E5AE0848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DBC1-FB80-49AC-AF2A-74F98B400816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BDA23-5CA5-0297-1D38-215B3987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2EFC1-DDC4-F06C-DB19-C97642D8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BB8-8F28-43A2-B518-784611AE3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1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24AF-87A8-24CF-FC64-9DCCAF2E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CDD0B-D2E8-4220-9A6F-A7F1186AD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24419-6772-3453-54AC-5F58CB49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DBC1-FB80-49AC-AF2A-74F98B400816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D3CC-AB8D-7B61-DA1E-9A68D46C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88967-16E1-037E-9A28-6081EC050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BB8-8F28-43A2-B518-784611AE3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4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3F7C-A258-9DC4-F524-85F15129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832A3-6740-8683-5218-96620E9AA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B6276-C9D1-B30D-1BA1-0FFC4CCC1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61AF6-4F8B-5366-BCE0-AFBB128C6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DBC1-FB80-49AC-AF2A-74F98B400816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1C797-D038-5488-F71E-E64E6004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45802-8B24-C936-538C-7D5E647DE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BB8-8F28-43A2-B518-784611AE3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7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EA59-C3A6-DB99-38FF-3A98E3D5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880EF-E60C-BEFD-B8C1-68FF5A10C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9D03F-E6AA-27BF-A9E9-3F8DBE6A3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D5EED-626F-9A0C-C790-E4D781920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34A5AF-D76E-AF74-FE73-A45D24579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CDAD82-A680-F600-03CB-EC621CB2C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DBC1-FB80-49AC-AF2A-74F98B400816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4EB133-4126-1AC8-2CEB-6117118A4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363D86-94C6-B91C-2047-23AA3E8F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BB8-8F28-43A2-B518-784611AE3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9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4852-DE1D-E441-5B59-E640CC96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EECC70-B0A7-1B02-E31A-8A949D0F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DBC1-FB80-49AC-AF2A-74F98B400816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54C90-BFA8-045B-A3E9-D1EA3D39B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A6B78-0C11-B310-ED4F-8EE9748F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BB8-8F28-43A2-B518-784611AE3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1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F17CA7-E33D-2BD2-82AC-173283FF7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DBC1-FB80-49AC-AF2A-74F98B400816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FAFC93-D155-F6E2-8AD8-9077DA7F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5F2D8-6007-5B59-F252-B01DCACA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BB8-8F28-43A2-B518-784611AE3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7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231FF-E637-88A7-A903-8AD4C7EC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D5C88-15CC-4F82-F043-D4332770B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76A7B-0679-22C6-9C90-610022FAF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7D3E0-1B1C-DB48-158A-3CC1048D3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DBC1-FB80-49AC-AF2A-74F98B400816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6328D-60F7-CE54-2DC2-75EC4D19C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A1763-2069-6AB4-C273-FF11E17A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BB8-8F28-43A2-B518-784611AE3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4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B05E-BDC4-ECB1-76C2-E791A3742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5E90D-7738-31BC-E74B-A5291D3FB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706E7-5A8B-3A8B-31FA-CDFD9AF58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CC7A9-3B3E-AB27-F707-34C0F19EB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DBC1-FB80-49AC-AF2A-74F98B400816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A51CB-1FD5-4E7D-8B76-4CF02F92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BFEA7-2F32-CDE4-1781-810DC229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BB8-8F28-43A2-B518-784611AE3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4E34E-FB20-A8F1-B684-99F8155F5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31411-B26E-E8B2-C1B7-3EAE615B8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3E955-2BB2-2396-0862-D6A3060AB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EBDBC1-FB80-49AC-AF2A-74F98B400816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4091D-7054-751A-3105-5B38FBB95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B769A-A8B1-7ED7-0C72-03861BE88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CA3BB8-8F28-43A2-B518-784611AE3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1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9CEB2-BDF5-42D4-04B3-4F90B012B1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1EA66-BB81-4048-2AD3-C7B66FFF5F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aper with text and images&#10;&#10;Description automatically generated">
            <a:extLst>
              <a:ext uri="{FF2B5EF4-FFF2-40B4-BE49-F238E27FC236}">
                <a16:creationId xmlns:a16="http://schemas.microsoft.com/office/drawing/2014/main" id="{62CE06D3-A079-FCE9-B445-AE5B7D5AE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00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Beckwith, Tim</dc:creator>
  <cp:lastModifiedBy>Beckwith, Tim</cp:lastModifiedBy>
  <cp:revision>1</cp:revision>
  <dcterms:created xsi:type="dcterms:W3CDTF">2024-08-30T16:54:07Z</dcterms:created>
  <dcterms:modified xsi:type="dcterms:W3CDTF">2024-08-30T16:54:39Z</dcterms:modified>
</cp:coreProperties>
</file>