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170B76-55BF-470F-802D-3D56C5B5B840}" v="2" dt="2025-03-25T15:24:31.8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ckwith, Tim" userId="3317f9a5-734f-41c5-9171-4b98b33d0665" providerId="ADAL" clId="{BB170B76-55BF-470F-802D-3D56C5B5B840}"/>
    <pc:docChg chg="custSel modSld">
      <pc:chgData name="Beckwith, Tim" userId="3317f9a5-734f-41c5-9171-4b98b33d0665" providerId="ADAL" clId="{BB170B76-55BF-470F-802D-3D56C5B5B840}" dt="2025-03-25T15:24:33.627" v="6" actId="27614"/>
      <pc:docMkLst>
        <pc:docMk/>
      </pc:docMkLst>
      <pc:sldChg chg="addSp delSp modSp mod">
        <pc:chgData name="Beckwith, Tim" userId="3317f9a5-734f-41c5-9171-4b98b33d0665" providerId="ADAL" clId="{BB170B76-55BF-470F-802D-3D56C5B5B840}" dt="2025-03-25T15:24:33.627" v="6" actId="27614"/>
        <pc:sldMkLst>
          <pc:docMk/>
          <pc:sldMk cId="1050923028" sldId="256"/>
        </pc:sldMkLst>
        <pc:picChg chg="add mod">
          <ac:chgData name="Beckwith, Tim" userId="3317f9a5-734f-41c5-9171-4b98b33d0665" providerId="ADAL" clId="{BB170B76-55BF-470F-802D-3D56C5B5B840}" dt="2025-03-25T15:24:33.627" v="6" actId="27614"/>
          <ac:picMkLst>
            <pc:docMk/>
            <pc:sldMk cId="1050923028" sldId="256"/>
            <ac:picMk id="5" creationId="{02593CE2-7362-1D01-DD5D-276EB5344733}"/>
          </ac:picMkLst>
        </pc:picChg>
        <pc:picChg chg="add del mod">
          <ac:chgData name="Beckwith, Tim" userId="3317f9a5-734f-41c5-9171-4b98b33d0665" providerId="ADAL" clId="{BB170B76-55BF-470F-802D-3D56C5B5B840}" dt="2025-03-25T15:24:29.739" v="4" actId="478"/>
          <ac:picMkLst>
            <pc:docMk/>
            <pc:sldMk cId="1050923028" sldId="256"/>
            <ac:picMk id="7" creationId="{FC6C82A7-DC72-00B4-8CE6-3C1EFBA68E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9B60-CABD-A472-085E-727F611C1A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C2D6EB-53C1-14FC-3CF1-A6DD45F2BF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9A208-6C1E-611F-5F4B-75FEE90FD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EC344-6223-64F8-5B4A-FCFCF0BC4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991ED-571A-9CE3-90B9-DD9858FF4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72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75645-BFE2-5594-604F-BA0430921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D01970-A04E-C4A5-5598-B225955F1C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CDFA9-02F3-5D22-3219-B9A7DA776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91F817-09B4-283D-79C6-850007442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413FC-1856-963F-B1FF-24154E020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B80B64-1666-0384-B586-FBBA41C90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E81420-E4A6-33E0-760F-E9EDFF710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0EB42-7E15-1164-5963-F3C810B37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84E1E-8CE5-F0A1-CC91-7CCF43F05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211BF-DCEC-E6E8-78BB-6C10E988C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1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83A68-01D1-1F47-E3DB-C55BF49F6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B183E-489D-E5AA-4C0B-656C77087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4BB09-E01A-AA5A-3097-A95C99D4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31CEA-2D06-17EA-3549-9AD359E8A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A00F2-1E0B-B7BA-0020-983FAD2BB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15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590F7-AB09-34CF-AB6E-102B6C4C9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D3B041-3F55-2F44-2338-2C9D71017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65B90-5BDF-327D-1017-1FF2E0365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97DD3-030A-7788-6C13-E7B992FE0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0129B-D651-2487-AD4E-4819FDB9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3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C6410-55DC-F191-A090-7775C192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CF3C4-66A9-5C94-B56E-0E6CDDB3D4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AC2CD3-5B63-4814-BDC4-08422633B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D8A242-0A10-E8B1-3B0C-2557D10B4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4E347-437D-EE88-966B-17205D5C9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8112C5-A3B0-68C8-0586-AB40066AB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C1500-1AF2-E02B-A9E8-DE2C41328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E6638-4BFA-E77D-0398-2BE26012D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8C7D17-4C2F-C113-F1E6-D60B0624B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5EB6B3-1115-F3A1-83D5-A7CCA405A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EF32CA-ECCA-CF71-4B65-CEB84CF86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303EF8-FA5D-0F29-9F9E-0EBFECAE5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16707D-177B-B52A-04FA-3DEFBC02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7210B-5A7E-0005-796D-C402D5C03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1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7844-B727-EA3E-53DD-A938FCB2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52638F-E250-B361-BC03-5A5AD0F6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7E0FD9-A998-86BF-6228-9C1CAB401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FE3B95-031B-CCB4-0F96-92B96908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4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C15201-1BEE-D297-9E7F-96DE34858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4C5FAF-8585-FC71-7381-4FC4A692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60B87-FA3D-285C-D40D-F97C2DC26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0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3267-DAC1-A6DB-AE00-1598FBDB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E68BE-42F4-422E-D50B-C1D5C2988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F25F3E-0F59-4953-EC07-AA7DD3920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E21B6-47C8-F54F-CE76-7759FDFF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1242D-953C-957D-5ED0-D734F8CA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94C20-A8EE-E1E8-9776-24584057A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1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810A8-281D-A353-A911-20B61A09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B13BD4-077D-5217-8BF8-73989663C2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463F2-010E-BD55-E4AF-0E54A8F318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5D01A-9703-2AB1-6F6B-AF56A6B43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B38751-26FA-E4AF-DEA9-571A8DB8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68FC8-C7FE-482D-B8ED-F5A6D6DF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820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757F05-C836-BB6A-ADAA-74B521CB9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031A44-AA9D-8D8B-96B7-0B2F9D1B5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BEB91-0551-6BD6-7D2D-5B904F509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EC6796-C9EC-4CE3-988A-85D1AC101780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18528-A38D-3C29-7357-03415292D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EFBFD-A3D2-320B-C6FA-66C3A83DB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BF7C34-757D-4632-BAC5-7C3DEA252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0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F20D-084E-F33C-C204-BAE96A438A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E2A371-0CB5-76F8-97A2-6DFAB1BC02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poster for a trip&#10;&#10;AI-generated content may be incorrect.">
            <a:extLst>
              <a:ext uri="{FF2B5EF4-FFF2-40B4-BE49-F238E27FC236}">
                <a16:creationId xmlns:a16="http://schemas.microsoft.com/office/drawing/2014/main" id="{02593CE2-7362-1D01-DD5D-276EB53447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92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Beckwith, Tim</dc:creator>
  <cp:lastModifiedBy>Beckwith, Tim</cp:lastModifiedBy>
  <cp:revision>1</cp:revision>
  <dcterms:created xsi:type="dcterms:W3CDTF">2025-03-21T16:24:26Z</dcterms:created>
  <dcterms:modified xsi:type="dcterms:W3CDTF">2025-03-25T15:24:35Z</dcterms:modified>
</cp:coreProperties>
</file>