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170B76-55BF-470F-802D-3D56C5B5B840}" v="1" dt="2025-03-21T16:26:17.0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9B60-CABD-A472-085E-727F611C1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C2D6EB-53C1-14FC-3CF1-A6DD45F2B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9A208-6C1E-611F-5F4B-75FEE90FD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EC344-6223-64F8-5B4A-FCFCF0BC4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991ED-571A-9CE3-90B9-DD9858FF4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72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75645-BFE2-5594-604F-BA0430921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D01970-A04E-C4A5-5598-B225955F1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CDFA9-02F3-5D22-3219-B9A7DA776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1F817-09B4-283D-79C6-850007442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413FC-1856-963F-B1FF-24154E020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0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B80B64-1666-0384-B586-FBBA41C90D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E81420-E4A6-33E0-760F-E9EDFF710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0EB42-7E15-1164-5963-F3C810B37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84E1E-8CE5-F0A1-CC91-7CCF43F05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211BF-DCEC-E6E8-78BB-6C10E988C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1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83A68-01D1-1F47-E3DB-C55BF49F6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B183E-489D-E5AA-4C0B-656C77087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4BB09-E01A-AA5A-3097-A95C99D4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31CEA-2D06-17EA-3549-9AD359E8A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A00F2-1E0B-B7BA-0020-983FAD2BB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1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590F7-AB09-34CF-AB6E-102B6C4C9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3B041-3F55-2F44-2338-2C9D71017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65B90-5BDF-327D-1017-1FF2E0365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97DD3-030A-7788-6C13-E7B992FE0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0129B-D651-2487-AD4E-4819FDB9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3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C6410-55DC-F191-A090-7775C192E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CF3C4-66A9-5C94-B56E-0E6CDDB3D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C2CD3-5B63-4814-BDC4-08422633BF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D8A242-0A10-E8B1-3B0C-2557D10B4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4E347-437D-EE88-966B-17205D5C9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8112C5-A3B0-68C8-0586-AB40066AB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1500-1AF2-E02B-A9E8-DE2C41328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E6638-4BFA-E77D-0398-2BE26012D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8C7D17-4C2F-C113-F1E6-D60B0624B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5EB6B3-1115-F3A1-83D5-A7CCA405AD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EF32CA-ECCA-CF71-4B65-CEB84CF865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303EF8-FA5D-0F29-9F9E-0EBFECAE5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16707D-177B-B52A-04FA-3DEFBC02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C7210B-5A7E-0005-796D-C402D5C03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41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D7844-B727-EA3E-53DD-A938FCB26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52638F-E250-B361-BC03-5A5AD0F66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7E0FD9-A998-86BF-6228-9C1CAB401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FE3B95-031B-CCB4-0F96-92B969082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4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C15201-1BEE-D297-9E7F-96DE34858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4C5FAF-8585-FC71-7381-4FC4A692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360B87-FA3D-285C-D40D-F97C2DC26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D3267-DAC1-A6DB-AE00-1598FBDB9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E68BE-42F4-422E-D50B-C1D5C2988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F25F3E-0F59-4953-EC07-AA7DD392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E21B6-47C8-F54F-CE76-7759FDFF9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01242D-953C-957D-5ED0-D734F8CAC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E94C20-A8EE-E1E8-9776-24584057A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10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810A8-281D-A353-A911-20B61A09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B13BD4-077D-5217-8BF8-73989663C2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C463F2-010E-BD55-E4AF-0E54A8F31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5D01A-9703-2AB1-6F6B-AF56A6B43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B38751-26FA-E4AF-DEA9-571A8DB86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68FC8-C7FE-482D-B8ED-F5A6D6DF5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2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757F05-C836-BB6A-ADAA-74B521CB9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31A44-AA9D-8D8B-96B7-0B2F9D1B5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BEB91-0551-6BD6-7D2D-5B904F509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EC6796-C9EC-4CE3-988A-85D1AC10178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18528-A38D-3C29-7357-03415292D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EFBFD-A3D2-320B-C6FA-66C3A83DBE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0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F20D-084E-F33C-C204-BAE96A438A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E2A371-0CB5-76F8-97A2-6DFAB1BC02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A person in a car with text&#10;&#10;AI-generated content may be incorrect.">
            <a:extLst>
              <a:ext uri="{FF2B5EF4-FFF2-40B4-BE49-F238E27FC236}">
                <a16:creationId xmlns:a16="http://schemas.microsoft.com/office/drawing/2014/main" id="{FC6C82A7-DC72-00B4-8CE6-3C1EFBA68E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923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Beckwith, Tim</dc:creator>
  <cp:lastModifiedBy>Beckwith, Tim</cp:lastModifiedBy>
  <cp:revision>2</cp:revision>
  <dcterms:created xsi:type="dcterms:W3CDTF">2025-03-21T16:24:26Z</dcterms:created>
  <dcterms:modified xsi:type="dcterms:W3CDTF">2025-03-21T16:26:37Z</dcterms:modified>
</cp:coreProperties>
</file>