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0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2980D-4285-2BF2-AF26-100718982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E00D2A-D99B-2A2A-1921-08F020736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24954-ACA9-E3BE-3379-958BAC762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70E3B-9E2D-3D63-292B-F3FE5343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95E34-31C5-E863-2EDC-100267AD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3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1B456-07A0-FE79-53FA-AFCF77812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3DAADD-DE01-0E40-F162-C7364A96C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E9616-7517-AC3B-80FD-2AF66490E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B3432-04B0-1804-5826-2BE69FE6F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CE27F-AEF7-E9A9-46AA-852264442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2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CCF5AB-F62A-A105-C40F-3C876220A0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E8C590-70D8-BC64-5CA4-0104AA296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1D305-5476-8F13-F8D4-D0429C73F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94DFA-4F3B-F908-3B2D-F1D26B448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7FAFF-E0AE-CEC2-4DAB-ED5E0D666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5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9FBD-2F81-3D16-B3FD-F494C81DA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2FFB4-12F7-EE32-82D8-D66C5E6B1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53122-0071-3A27-37EC-D08247413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26BDE-16C6-FF1A-2EA2-CC40F0BCF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094E-8DE1-CA9E-6613-20B2A195E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3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5FC3E-1E66-FB37-4012-051429805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EDEA6-59B8-9D25-9E2B-7AD0CE3A5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A8F68-8949-723C-329A-4BC0B13B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57BC5-E2B2-B4DA-45E1-0C7D4321A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CE9AA-66A3-A9D1-7F2C-30A62BA5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4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1DAE4-C13D-F0AA-870D-FF8E47AB4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255C1-6576-D4A6-6377-D60A42B30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FE042-B9DC-26D7-1F77-656898CDD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CDF6BF-F555-92F7-2255-73CAF3E3D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8349A-FCF9-65D1-4F00-045FEC719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134B2-7687-3AFF-F297-C503CE048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E7625-ED8C-35EF-EA39-EC2491C58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CC81A-604B-C212-95DA-20F8F4BEA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67FC34-BE7D-D5EA-EE3E-BF0E8F34E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DABACE-7960-6F3E-F35A-969158101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C7AA89-4B9D-1749-09D4-67E9E93D3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A5F0FF-6F95-9AED-75EF-776F615AB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BEFB14-2F44-2697-0C8A-EE1563EA0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A8A2BB-1E10-5AE8-AC55-7B53AF0E5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3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CF57F-7EBB-C8FD-C028-BA9D1F000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17DAC1-7FB9-0369-031F-5491F83F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B2BDC4-78C1-3106-02BF-D29707F0D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50449-262E-DDAE-B6DB-09E79AA7D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7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A13C0E-2CB1-79DB-6F61-C00D34848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E66AE2-57F0-70EA-3288-DE3EAD6F0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D6F00-0700-7EFC-3675-B5D92ABFC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38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4BCDF-D6FA-974B-5485-B70933E89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897C6-4957-1908-D60B-A9D51FDBE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D6A27E-9763-E50C-5380-E7CF553DE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13A10-BBDE-3542-D8A4-FEDCCF6AA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85CC5-439F-74F9-1154-E1DA60F8B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FC0EF-E892-A254-682E-7186BE644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37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F16F-C6BC-7B8F-5E42-2A1FDBAAF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DA5E00-9C46-4E62-0377-A81349874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B99ED4-479F-48EC-8BC5-432146169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5506D-A7B8-9B05-D347-EE1620CFD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042CE-2BD4-14D1-D4D6-9649CE93A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73651-44AF-76E3-B3E0-D0C6C1DCF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97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251C0E-D8F9-E55A-580D-7FE98C6C0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A46F7-B3E2-CF84-54D9-F9F18F30A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E1AD7-3985-7AD9-D84F-408315F66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EA4C43-4737-4BF2-8ADC-3BC87C41875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8C6B9-5CF8-E602-065B-226F12A59D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4690A-A30E-47DB-E5DA-49F987B766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2367C4-D138-4906-97A3-ECA8BC34B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3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5CD0E-821F-C8AE-8247-A19BB72791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6CBBF1-9613-8432-5C9A-642D717498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poster for a bus&#10;&#10;AI-generated content may be incorrect.">
            <a:extLst>
              <a:ext uri="{FF2B5EF4-FFF2-40B4-BE49-F238E27FC236}">
                <a16:creationId xmlns:a16="http://schemas.microsoft.com/office/drawing/2014/main" id="{8B59369D-EC58-0F89-013B-8BA8FA3068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553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Beckwith, Tim</dc:creator>
  <cp:lastModifiedBy>Beckwith, Tim</cp:lastModifiedBy>
  <cp:revision>1</cp:revision>
  <dcterms:created xsi:type="dcterms:W3CDTF">2025-10-07T17:11:02Z</dcterms:created>
  <dcterms:modified xsi:type="dcterms:W3CDTF">2025-10-07T17:11:50Z</dcterms:modified>
</cp:coreProperties>
</file>