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0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33E42-FCF5-8D59-EB56-5CE83A379C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65797B-21B7-E5EA-D1E4-E515976796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AB6FD-FEA4-EF2D-4EE8-BAFF40A54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4C6E6-651C-2426-A3B4-1E10AEB8D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F9F0AA-286D-BB17-6158-B640DD8F2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303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AB0B3-566C-8CA8-351D-1A3D7C864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26A3CA-85A2-B577-FC84-EF607FBDE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0A7700-B6CB-52CF-1265-848F35975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562F8-8441-8DBF-1EF9-B467D21E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5E6622-D5DA-F265-4348-606A4FE29E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806FD56-C77D-AE11-CA09-0E6CB350970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75F78F-A444-315C-94CD-EF717DF08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01E37B-3E71-7780-EA3A-8C64E67C3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DB58C-0135-1CDE-82E1-DF012131E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3CC11-FD67-60DF-7552-D61690986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34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9A9D4-9D0F-9C38-E5BB-F7A09F9802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474917-5DA5-33E3-B24B-8C0CF196C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FB8936-3368-92A1-7522-DE712984DB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B494F9-3C68-126B-5434-FE1FD63DC7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FDC407-E449-CE83-6577-EFE2102E89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977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647CAD-D3B8-0C69-29B1-D21D462571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83905-60A5-3B68-0CC3-419422F437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2E8B5D-100B-55A1-F6C6-D22641DA8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21DCC1-117B-77C7-9169-5F721627DE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1F26A7-5F63-0F8C-FC0E-2C7F918A1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54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9EF62B-E8FE-6D5F-6765-12963CA16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D38A1A-8358-998A-85FF-DD52ABD72F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4C5CA7-E4F2-229A-F545-7A868267F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D6FA12-5A88-F4D7-0425-8EBBB0B21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083B58-DBFC-6EE8-7613-C68D7E97B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AC515D-4952-736E-C8C2-AFA26C4CFB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967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C237B-283F-517F-D70D-4EB642B6E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2B1F93-997D-60B1-1186-E6FB3B8E2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70D758-EDE1-4C38-DAB3-28710AF618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AD3D23-D2FE-8ACC-46DB-C506B7FBDF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1C8FA40-E920-AE3B-DA2C-9207993ABA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DC5DE3E-E009-B59E-DC80-27CF2DC91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DDCB1B-FDE3-C0D2-97C6-656F0A734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8821681-00F9-86EC-ED26-4B6B1869A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87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5E35A-A325-5085-F15A-D547DD55C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938CF9-FABB-A077-35A0-8CCE799D7A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06BA86-0473-958A-C5A1-A1962C6CB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8A7B14-D17F-EC1C-B52B-58BB3A034A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09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7A838E-4E65-E3B3-A2F0-68F90F741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85DF17-309D-1B40-5B48-747A2AFBB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ECB589-724A-ABE0-3FD7-17FB9BEBB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61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DDBA8-9400-600A-CA0E-7324FC222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567405-00B5-9686-40F5-AEA6A5422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153CF9-E89A-FE86-E617-4B67D7517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889094-CC02-5B0A-BBA3-CB00AADBD0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5AC0DE-CF86-DC88-DD08-32C24E8DE9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491B2D-5C21-D6AE-7CA6-383A9D07C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696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CC503-2F30-F824-A471-14428CEB5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90A2FDD-6519-489D-1B45-8B5395EA6C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92B25D-4B14-0776-C755-14F95F177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043C6D-274C-E076-085E-A1686F5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BB4056-FC00-FCCB-3ED5-8C72785A7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B2A7D9-01E1-3210-5D3C-94FE67E4F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43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DF91D2-2FA2-7CAF-E5E9-284D6C832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C55D89-F15E-249B-D8F4-3A7C97BA9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395BF3-B66A-17D4-E092-BAA0396E96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CD39353-6B5B-4401-AF8E-F413F78F2856}" type="datetimeFigureOut">
              <a:rPr lang="en-US" smtClean="0"/>
              <a:t>12/3/2025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9AC994-B2DF-9A06-C97B-32E33756F6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312DBF-AA12-34C6-DC62-658259AF1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D8A2A5-6F26-483A-B8B1-4CC05B8B56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799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9464D-2E2A-D451-DFF3-98E282877D3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AAE4DE-C4A5-C8E3-62CF-44AB934B9F1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 descr="A qr code and a card&#10;&#10;AI-generated content may be incorrect.">
            <a:extLst>
              <a:ext uri="{FF2B5EF4-FFF2-40B4-BE49-F238E27FC236}">
                <a16:creationId xmlns:a16="http://schemas.microsoft.com/office/drawing/2014/main" id="{C18A4991-5A04-6347-0EF5-7FAECCB79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690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Beckwith, Tim</dc:creator>
  <cp:lastModifiedBy>Beckwith, Tim</cp:lastModifiedBy>
  <cp:revision>1</cp:revision>
  <dcterms:created xsi:type="dcterms:W3CDTF">2025-12-03T14:22:56Z</dcterms:created>
  <dcterms:modified xsi:type="dcterms:W3CDTF">2025-12-03T14:23:26Z</dcterms:modified>
</cp:coreProperties>
</file>