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C8479-3B5F-EB2E-5001-9D982F9C1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1D25A-29A6-0129-82D3-56F96659F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EB602-E815-5D8B-F1E2-61085F9B7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06001-8F0E-3C43-CAF4-AAE657CEB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3EBB4-3710-CB1A-2904-CC606B4B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0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64A86-6E56-6207-1B79-7E143CD52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FD620-7435-FFAC-78AD-00B80368C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3CCB6-E479-B485-C50A-3012226A4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B032A-B986-516A-E682-BD1BA2BC0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47E90-A958-2302-1B43-627F6994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3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0885D1-9307-9D84-7BCC-B7DCB2663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561B8F-4644-6D1D-F446-66368F6F5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CABDD-AE14-26CD-2215-791FD382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1B321-16C9-0578-7F48-B162E5726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C42C9-88CB-4121-AD7A-B7A24BA02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09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DFF14-CE04-6576-1228-D6B6959A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986C5-E530-C45E-68CA-E533E32A5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14FC5-EA07-CF21-70BB-69A75ACE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1FEC3-1E74-723E-9E75-F3EBA6198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6C284-7169-7A76-5648-B8003B47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7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E001C-BCE2-3A71-FF8A-F2D8BC0CF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2FCF5-211B-8D50-A6FE-6C9B66FC1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7375-2908-E388-2BF6-23CBFD1C4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DD011-895D-88C7-EDEE-A1E0027B9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10948-1DD7-A1B3-6B3C-E93A8E63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2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24B92-C0DA-906B-47C6-B192C696F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2206D-9A50-AB01-7BFF-1DF62BDC3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0584BB-1866-358F-4618-A5B8351E8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233E8-A6C1-CC4A-4C77-A36E5042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AFEF5-2178-BD19-C1EB-DAF5D82A5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3BE2C-DDC1-C8F3-43BB-50255252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59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13EFC-AB46-F0F8-44B2-98E56EF1E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51919-03CA-0C44-33FA-87E27C542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00C754-B4AE-87A9-D02D-7D52322AC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ED3AC9-A1BF-AB09-0D7F-2A67481FD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F2583-8F35-FD1A-D09E-5612993A4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E515A0-15EE-D7C6-05E5-844701124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E45AAF-2E90-7B50-D0C2-9B3BA8AF1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D4D193-2E19-36F9-35F1-C50F0485F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54D2-83FE-1275-5122-4CDBDC95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4C5BC-2952-939D-5749-684BB0BAA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2E87C-CB84-9A9F-2BC4-35A1DA691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C5ABE-76F5-15B8-A286-4BF2B2865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0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3662F-7F9F-19FC-78D4-EDAC1349E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C60944-914A-A466-FBE3-4232C47F7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55C63-3897-9924-65E7-0069B8A9A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61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582FF-7EFD-5227-4BD4-0BAE994F3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FF532-AD64-6207-F9D8-552F3229F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40603-20AC-36B3-C534-6264934A4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1F8B8-B149-B6E8-D038-2A6237DDB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84F8E-8381-EA1B-DF0E-7908EC4A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470AC-72C5-7743-2646-5F105F965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05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BC4BD-A39A-9346-BFC6-4894DD48D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AB64C0-3AC3-439F-4B40-7707E945E7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1B8BC-D86E-378A-FB38-7754C475E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16D6C-DACF-1A9D-E271-9796C430C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EA576-1FC3-F841-A0AA-C756619EE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E1415-8673-8E6D-2D85-E94DDC1F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46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3D3826-5831-84C2-896F-482FFDE3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3361A-154C-00CF-5AF0-0BE943E0B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A0750-F434-6A41-C352-4B311CB29E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81CAF2-BF84-483A-ADC3-31A5A206E0E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85D06-971D-D81D-9E4E-CB486FC27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51595-C7F9-88AE-F5BA-FB0EB9B15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5F76F1-E132-4BCD-AF14-63682A2AF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7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B99E4-8DB2-F99B-D1D8-34D13DEA55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159549-A653-D04B-D0F7-30A883A63A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408658-7D67-9AF3-A49E-B2C6AF85F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849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1</cp:revision>
  <dcterms:created xsi:type="dcterms:W3CDTF">2026-01-21T21:08:09Z</dcterms:created>
  <dcterms:modified xsi:type="dcterms:W3CDTF">2026-01-21T21:08:46Z</dcterms:modified>
</cp:coreProperties>
</file>