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7AA6C2-C886-454A-BCE3-09A53726DB4A}" v="1" dt="2026-02-26T19:12:25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42F22-8CB7-8EA7-468D-8251A6135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1965ED-69F9-1452-E64A-F3BBD7C48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495F0-3F57-BC92-3532-69FFDC24A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E8DB6-425A-973D-A05B-900C3F63C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E59FC-4B18-9BC0-38C2-79E2E7523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79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71FD3-DA44-6D9E-DC2A-5D6BF8686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8A8875-3E44-21CE-3501-D5411706E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1C796-0CD7-1141-A263-2BE026334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3163D-1105-D739-4A95-8AD270FB5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BFC07-EF28-BF9C-B228-92B7216EF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7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8A29DB-38A5-CEBF-ECF4-A2DDB2C931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23AB9E-D40A-2442-00BB-6B6DC09CA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988FB-BF90-1C04-6486-676DECB75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335AB-31F2-C6ED-9FE7-316466212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BD8B-4910-4B4F-8666-9A274D6F6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2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EB1FB-BF97-F084-E2AA-839A666EC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16D62-8C45-4ED5-ED4E-88F8BFE36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FCCDE-1B19-32BF-278F-9ADFA3EDE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CA701-15F1-C073-AB12-B2799FFB6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58F67-5E55-2ED0-8FB6-99DE4D7A1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3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906DB-AC92-BAB7-7955-4E5BA54B7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C6000-150A-4E6D-ED61-9AC3B23EB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CB371-24FF-FDFB-B950-B831AAB12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96A2D-11E3-24E3-83DC-C1ED6FC26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89B20-002F-FF7C-4E37-FE778DBB4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6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F282F-BADB-23A4-11DF-4EA8FF694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E22C3-50B8-3AF1-F09F-D86D87FD2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0C3BA8-4A02-1E07-17C6-9CD743A6F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72D99-3DD9-E417-50A1-EA8474C26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E209A-59BA-FB6A-3658-350D0350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29CC63-3B94-0534-2C3D-F61CED14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93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59EB8-6CF7-C29B-A504-355F5211F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3646F-F581-F6B0-730C-9873E4D73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C41726-BB89-04E7-2D0F-6670ED411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D0BAA0-D8B3-9F76-A2CD-6A1400EA1A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15F660-9922-2C64-FE7C-82F46ECE20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9CD031-8FAE-A83B-CCDF-12B048089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109866-C286-672A-C44A-BA5A1D1A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61618A-E9C1-4F41-0850-2A740AA94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6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04125-0911-3B23-8180-A01229614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87AEA1-B3D5-DBA4-7970-CDF3AF745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107A22-9687-F735-73C1-14EC63355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602677-2153-3D9E-659B-19B959F8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7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9110D0-A5BD-B47E-5CB8-1EE082980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67D81C-37FE-9CDD-7093-A29ED4DF1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ABB9F-A1B9-093A-598E-9E25B721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5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29FC4-A592-684B-C78F-16163E9C8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5B2AD-A3EA-D668-8F59-E900F793B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4D9EAE-111E-6AB1-6C28-F56637370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AEE92-9FC8-E33C-58EE-FB3D9434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4CB38F-928E-6580-45E3-E41CA7723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A0BEB-CCD8-FE90-696E-AD288B140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58F47-6EE7-1C50-0AB1-21ADC1DD2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71F75B-E585-77D2-3E69-76348E7518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A5A6C9-3FEF-25E0-4024-111F7D82BF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FE138-9849-2730-EAAC-85B2D2393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60031-58AE-D7EA-4BEF-5DA3B3A91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8CF1F2-2787-66A8-E71F-FE5BE4CC9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48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1B8001-8DAA-AAEB-80F3-F93A22E85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4982E-6BC6-EDD1-2AF9-643A4DA13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F6742-0B2C-A173-1F79-CD044BB3A2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95F66E-0DD7-4CFC-B61A-394622E48AE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BF186-8E56-9B12-7271-00F6F84A7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83982-E563-DD37-29C8-E5A970308D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3BE87E-D983-458B-B7B0-D0B258F32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1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7C55A-1A6A-04C4-5225-5D41CAC56D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A891C8-AC0C-1E93-C989-B42AE4CC45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C7495E-948E-9550-ABA3-FE881058C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081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Beckwith, Tim</dc:creator>
  <cp:lastModifiedBy>Beckwith, Tim</cp:lastModifiedBy>
  <cp:revision>2</cp:revision>
  <dcterms:created xsi:type="dcterms:W3CDTF">2026-02-26T19:10:36Z</dcterms:created>
  <dcterms:modified xsi:type="dcterms:W3CDTF">2026-02-26T19:12:37Z</dcterms:modified>
</cp:coreProperties>
</file>