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B5D88-EE6A-00EF-D9C7-29BD9170C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38618-6DE9-A1D1-B7AD-719A346E8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BD878-5C83-928C-4504-33FFF57E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427D7-F75F-A8F1-AE7E-6DFD3C55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13650-ECBB-37C5-DFFB-6F0325F1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E0C0D-09F6-F4C1-B4FA-1AD085AA8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BBC198-7D2C-F864-AAC6-14D0AA9AC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B2144-F3CC-EE85-FF9F-CE439A33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2A654-FD55-CC66-132D-FC9BCB93A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A752D-7E66-FEC9-761F-DC09D52C6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8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1D822F-5521-8BAF-9E44-E90CC274B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77E482-9A58-987B-91B7-B020898CE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22661-FEAB-B373-2283-D89D752E2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F43BF-990C-3157-7082-80B19A43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E9F1F-641B-7385-694F-01A5E5DA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CAC91-DC11-4007-D086-7B3B7F0B9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1D7D-7C06-B5B0-D963-B64FF5288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52852-2CB3-12A5-33A7-2E60E1C6F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F835D-BEC3-9270-81EF-139C966B8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DE92B-E09A-1DFC-2FC5-B5902061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0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6E69-B5E7-A390-556D-2CC9D720E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9D49D-BF11-4CE9-FDCE-E0B56B05F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5B766-4814-9E60-1FB9-F0093F91E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F3437-A02D-84AA-E9A6-2519C634D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D3DFB-B003-D899-AD7F-19E41F82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28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56CB2-6AE4-8899-DB5E-E436CDE67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F90F-10E9-1330-73BF-31108CE61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A186E-2519-0A08-E208-9274B762F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48F18-2375-136E-B5B0-82E6307D7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33400-EC4A-89B1-AF50-C558A95A5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7D7CE-D3C8-7437-0DFC-A0FEC8CD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1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48792-243D-D96E-9100-27178501D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37139-864C-589E-C981-676294F2F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97A583-1FC5-05A1-661E-40F855355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2BE87-A8C5-9A4C-2693-59F200365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933BE-3E75-378A-EC2B-48F4A8604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5AB4B6-074B-A7DB-EC60-8A1426FE5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24E7C9-4D8F-EF7B-EDC9-129AEAD13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759CBA-3719-C7CF-61A5-AE1381070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6F052-1CFB-B959-36B5-68EBF3C8C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F24417-5F40-9A1A-FCF2-8EDB6F21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52EF12-436E-2396-C10F-73B576FC6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154ECA-4229-1ACB-843A-0D17395F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5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EB9FF-67C3-0A14-E5CC-38B30C83B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B006F5-3E38-6F0C-AED1-F893A81E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71A1D-23CC-AAC9-CD9E-88965DCD3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938A-E68F-77C0-85CA-3202A8388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4C75C-9B2B-73F6-6B2C-C97522C5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DC4BD-726A-540E-B42F-CAFD4ABB1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81A13-CF0E-3C54-335D-8DF07CD2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64AB0-3D01-2F81-B60B-2F93B79B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363DC-2C32-3812-97E2-2444500CB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96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4B72C-ED0A-E46F-03C7-02E662421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02261-718C-E5CF-0FE1-FAE59399C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0D028-2B54-3FA6-A8CD-7A7A51762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A3893-1414-C3B3-4481-73F5BFEE4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D476E-0E72-B238-FE00-3A3EE97A6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1470D-34E9-036D-9F54-EBDC7C2C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1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4C4626-C257-E83C-E371-98DE6E28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63962-D575-4A46-E359-8DEC92D66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8243-540C-9965-373B-5BEF7C6F03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564C3-A733-4B24-862E-E0A4C1A7D6D0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BF3FE-4CD9-9A1F-007B-D51AFA607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7CD45-D94A-8AD4-7F9C-6152729A01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1D5EB-DE8B-40FA-A7B0-FA96C0F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6FE06-5B9C-1FEC-E0D1-1D7BE56590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8AFC5-821F-A448-98BF-ED8C8B5803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EE6915-536C-E13D-3791-5A58F82C2B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8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1</cp:revision>
  <dcterms:created xsi:type="dcterms:W3CDTF">2026-03-26T18:14:00Z</dcterms:created>
  <dcterms:modified xsi:type="dcterms:W3CDTF">2026-03-26T18:14:22Z</dcterms:modified>
</cp:coreProperties>
</file>