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6" d="100"/>
          <a:sy n="56" d="100"/>
        </p:scale>
        <p:origin x="100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68DA3B-3465-F6F1-8882-C56817B00C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07D4CE-7B09-D96B-C223-A96AD70474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2785F5-D8E2-B539-36BE-ECCCBF18BC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7C0B1-000D-4D23-9CE3-2A07DC99DD60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3A5F58-4649-05BA-0554-369D838B22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1349D2-D822-6C77-301A-AC6EE859A1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BCF7-E0EA-4FE8-B25D-778CB2E93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6847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E594DA-B82B-E2D8-B357-39130A61D4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EB95C4-196A-70F3-D89B-AA7E2D663A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78B837-77CC-0276-CE98-DD0C39E6A3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7C0B1-000D-4D23-9CE3-2A07DC99DD60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90AC3F-BF14-BD6E-C1AF-CF04E600FB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C98EC4-D34F-CC2D-25CF-220F75C9A2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BCF7-E0EA-4FE8-B25D-778CB2E93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989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18FFDAE-0953-1D0D-839E-5CCADEF94F1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BC68CC-5BD7-7303-E1A2-5A41E9AF7D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9B9056-64E9-1B4E-ECA7-99C3F8D18C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7C0B1-000D-4D23-9CE3-2A07DC99DD60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36F372-86DE-C8CD-1B6B-2EBB95F5E0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4296BA-6C00-65CB-A01B-A6B948364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BCF7-E0EA-4FE8-B25D-778CB2E93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391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75BA75-14CB-5A45-68E8-21B71B8CBF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D3B9CB-E51D-CB63-7D3D-E2779E2E79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0636E2-28A7-14F8-3A17-07727BB068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7C0B1-000D-4D23-9CE3-2A07DC99DD60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79DC43-7386-0066-E0D1-5DE8C75407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471D18-CD46-5EE4-3452-8955A8DF51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BCF7-E0EA-4FE8-B25D-778CB2E93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812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D98355-AD53-229F-2D13-909E9C8AE4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C21329-72FD-CB27-03EB-382AF5488C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C50E4E-01F5-9AF3-1800-83D599CE7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7C0B1-000D-4D23-9CE3-2A07DC99DD60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FB0F91-0BFB-6796-E815-0986D7623C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8596A2-80A6-21E8-FC4B-D12185B65D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BCF7-E0EA-4FE8-B25D-778CB2E93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5717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5708BF-DE34-2450-C901-344849A908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B01B6C-F2B2-6FEB-490A-002E99061C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0BB9FB-8601-A4D2-940C-D8A5ECCF50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92CD0F-511E-150C-8365-FA63AAC9F4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7C0B1-000D-4D23-9CE3-2A07DC99DD60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365CFA-8D2A-CB42-82CB-CEC175959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1304EE-DF39-8E4E-ACF7-4B9ECABFAC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BCF7-E0EA-4FE8-B25D-778CB2E93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667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37FD37-07C2-FA44-D664-C273975F74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BC09-487C-B49F-0CD5-ED65421AFC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D2CA9C-705B-60E1-A181-EE9A0D5CA7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D4B7903-6660-15A2-783D-5FD7CC57E2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CA23314-A3A3-48E7-19A5-19E3676C3A0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29B0A7B-9BD5-B404-1A4B-597BF43334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7C0B1-000D-4D23-9CE3-2A07DC99DD60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5E3090A-B2CD-756A-73F1-701D2925B7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A5AA423-78FB-1B6F-A5DD-F6F795FFD8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BCF7-E0EA-4FE8-B25D-778CB2E93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1146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F566CE-5583-688B-A45A-FB2628CE62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6CCE531-0AFE-8517-D055-4E1037EA29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7C0B1-000D-4D23-9CE3-2A07DC99DD60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70A9C28-BAC4-3FBA-1AAB-9AD527B444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E970DF-0863-4D9B-CEBF-1E268757CF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BCF7-E0EA-4FE8-B25D-778CB2E93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869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8804390-9983-0E24-D533-6A27E6FCB0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7C0B1-000D-4D23-9CE3-2A07DC99DD60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46A8FE5-428E-F0E0-7F6E-41CED009AC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06C918-C145-476A-E55A-C27413ABCC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BCF7-E0EA-4FE8-B25D-778CB2E93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396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3F2A4F-D340-E9C3-AFDD-E33966847C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A775FD-5E94-C588-1F5B-6A4392ADE2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E25321-490D-375E-5949-1433B3574C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FD64D4-A31D-4B64-1BF0-A4EC8C20BD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7C0B1-000D-4D23-9CE3-2A07DC99DD60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4CCADD-DFAC-4854-6993-BC2BDD7C80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185577-BFFB-E22F-AC14-79CDCB504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BCF7-E0EA-4FE8-B25D-778CB2E93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2097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FE2536-5869-A167-BA8C-6C20C2A740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6C5E483-05DD-E314-BDAF-A8CF957BBA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7BBBA4-38A8-0F7A-7C99-459ADFFF76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5F9467-9A4B-EFDC-363C-200B24A414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7C0B1-000D-4D23-9CE3-2A07DC99DD60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7E492E-23E5-11C9-6A71-B759667C48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FC2661-1678-C883-89FD-33A72416DA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BCF7-E0EA-4FE8-B25D-778CB2E93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277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BD1EC1C-82D2-9F15-B551-73D37CA999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962F21-9084-94ED-C182-B7286CB8ED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850EF3-D558-5980-DE5D-6585D20D1A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3D7C0B1-000D-4D23-9CE3-2A07DC99DD60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3CC819-BDDC-2F7D-0D30-A3456D4277B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B5F8E6-5EFA-3E15-0D28-F350104554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8C4BCF7-E0EA-4FE8-B25D-778CB2E93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632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D08ED8-BF5F-9CC3-8081-2F60AE79309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94187E-3671-42D1-074F-F62C52B7655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6B563FE-ED14-0E90-72E5-4E3447FF69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35825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Beckwith, Tim</dc:creator>
  <cp:lastModifiedBy>Beckwith, Tim</cp:lastModifiedBy>
  <cp:revision>1</cp:revision>
  <dcterms:created xsi:type="dcterms:W3CDTF">2026-05-28T16:24:48Z</dcterms:created>
  <dcterms:modified xsi:type="dcterms:W3CDTF">2026-05-28T16:25:17Z</dcterms:modified>
</cp:coreProperties>
</file>