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DA3B-3465-F6F1-8882-C56817B00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7D4CE-7B09-D96B-C223-A96AD7047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785F5-D8E2-B539-36BE-ECCCBF18B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A5F58-4649-05BA-0554-369D838B2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349D2-D822-6C77-301A-AC6EE859A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8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594DA-B82B-E2D8-B357-39130A61D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B95C4-196A-70F3-D89B-AA7E2D663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8B837-77CC-0276-CE98-DD0C39E6A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0AC3F-BF14-BD6E-C1AF-CF04E600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98EC4-D34F-CC2D-25CF-220F75C9A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8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8FFDAE-0953-1D0D-839E-5CCADEF94F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C68CC-5BD7-7303-E1A2-5A41E9AF7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B9056-64E9-1B4E-ECA7-99C3F8D18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6F372-86DE-C8CD-1B6B-2EBB95F5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296BA-6C00-65CB-A01B-A6B94836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9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5BA75-14CB-5A45-68E8-21B71B8CB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B9CB-E51D-CB63-7D3D-E2779E2E7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636E2-28A7-14F8-3A17-07727BB0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9DC43-7386-0066-E0D1-5DE8C754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71D18-CD46-5EE4-3452-8955A8DF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98355-AD53-229F-2D13-909E9C8AE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21329-72FD-CB27-03EB-382AF5488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50E4E-01F5-9AF3-1800-83D599CE7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B0F91-0BFB-6796-E815-0986D762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596A2-80A6-21E8-FC4B-D12185B65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7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08BF-DE34-2450-C901-344849A90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01B6C-F2B2-6FEB-490A-002E99061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BB9FB-8601-A4D2-940C-D8A5ECCF5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2CD0F-511E-150C-8365-FA63AAC9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65CFA-8D2A-CB42-82CB-CEC175959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304EE-DF39-8E4E-ACF7-4B9ECABF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6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FD37-07C2-FA44-D664-C273975F7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BC09-487C-B49F-0CD5-ED65421AF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2CA9C-705B-60E1-A181-EE9A0D5CA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4B7903-6660-15A2-783D-5FD7CC57E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A23314-A3A3-48E7-19A5-19E3676C3A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9B0A7B-9BD5-B404-1A4B-597BF43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E3090A-B2CD-756A-73F1-701D2925B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5AA423-78FB-1B6F-A5DD-F6F795FFD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1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66CE-5583-688B-A45A-FB2628CE6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CE531-0AFE-8517-D055-4E1037EA2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A9C28-BAC4-3FBA-1AAB-9AD527B44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E970DF-0863-4D9B-CEBF-1E268757C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804390-9983-0E24-D533-6A27E6FCB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6A8FE5-428E-F0E0-7F6E-41CED009A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06C918-C145-476A-E55A-C27413ABC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F2A4F-D340-E9C3-AFDD-E33966847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775FD-5E94-C588-1F5B-6A4392ADE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25321-490D-375E-5949-1433B3574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D64D4-A31D-4B64-1BF0-A4EC8C20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CCADD-DFAC-4854-6993-BC2BDD7C8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85577-BFFB-E22F-AC14-79CDCB504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0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E2536-5869-A167-BA8C-6C20C2A7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C5E483-05DD-E314-BDAF-A8CF957BB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BBBA4-38A8-0F7A-7C99-459ADFFF7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F9467-9A4B-EFDC-363C-200B24A41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E492E-23E5-11C9-6A71-B759667C4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C2661-1678-C883-89FD-33A72416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2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1EC1C-82D2-9F15-B551-73D37CA99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62F21-9084-94ED-C182-B7286CB8E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50EF3-D558-5980-DE5D-6585D20D1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CC819-BDDC-2F7D-0D30-A3456D427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5F8E6-5EFA-3E15-0D28-F35010455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3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08ED8-BF5F-9CC3-8081-2F60AE793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94187E-3671-42D1-074F-F62C52B765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CC144D-BA89-7147-A3E1-E2B7BD9A5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582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2</cp:revision>
  <dcterms:created xsi:type="dcterms:W3CDTF">2026-05-28T16:24:48Z</dcterms:created>
  <dcterms:modified xsi:type="dcterms:W3CDTF">2026-05-28T16:25:41Z</dcterms:modified>
</cp:coreProperties>
</file>