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46B38-B9EB-BABF-B356-B0FA0E9C27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CECB3-9DC3-B235-A9D7-B7D42F837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16778-8D6F-F107-78EB-BC95722F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33287-CE02-BA03-AF25-D66F7D679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852DE-8B71-602B-D5E9-7DEF092AE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2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CB0A9-DB48-F729-BFE2-B7A29293C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AB6957-21D9-E960-E9FD-93A4EBD94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1471F-DF58-D36D-3FC2-D1D1B94EE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C6810-AC43-6B5D-DCAC-D05D9BB8C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FA537-96BB-630A-7733-D370FAE39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74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7BA680-BDE5-D88F-046A-B91D055909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A274C-4005-BDEF-068C-842336F74A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9C282-E03D-639C-C065-5B40134F9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A1153-504F-63D7-2CC9-A9F3D9811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D9849-BFEB-43DC-5E74-BD7E8513A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667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E1C2-67EE-C50F-FAB6-6F8293977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3F4AF-A958-7445-9EEC-3E8735C02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55034-7F29-BA49-F74F-DDF637D7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205A0-6DAB-23B9-35DF-88F9C28F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C6C27-C05E-F4B6-A37F-1BE9819C2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2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A4B58-F30E-D899-85AC-727B15FF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36489-925C-8648-5E6E-8B086DA74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02E77-F205-96E6-72AD-19FD390DE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B2B2B-27EF-88FF-4037-9DDC24E84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863F9-8385-B2DA-E11B-1F11AD496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095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07777-5361-B210-50D1-3ADB6992C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4EC0-E4D4-4E99-F594-AB3C22E82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17FCBA-8C66-8267-0797-51A8FF5F2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9AE1A-3BDF-3637-6FDE-022B56FF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CDCFB1-50DE-0873-BC7C-C492269CF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88B1-BD44-276C-CE46-527F88738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9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12A78-B3FF-48C7-8C7A-767CC7094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ACE5C-7E6E-1444-1A1B-ED7363C7F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2F7FF8-6143-E0B6-0DCB-ED67F109D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7C9CFD-654F-B245-225A-1F0572782D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3D18B-413C-139F-4537-4EC545AE9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6D73AA-191D-0AE3-BCF0-C5D9AE7BF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DB85ED-D82B-DD4F-C262-21FDFE06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723DE3-521A-FA91-3AE4-0B4817438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01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39BF3-F655-AD8A-CEF2-00E7A8BE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6BF70-E3A6-8326-9ABD-CECD5C97A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D1096E-0B8B-F4A9-BBB5-60347C49D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6EE9A7-0705-F544-23E5-F692439C9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A22E0B-E09F-31D0-8E0A-BABF84CE0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A1CACF-89FB-3699-A995-90A5BDAF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2D76C-87EF-DE7C-972F-31116B01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29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7DFF0-B2A2-9C10-025F-852E9C54F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B0FA2E-BC27-D679-6257-15742DB96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A5B036-463E-524A-EC8F-5A1C7047D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EEF499-5A09-1293-87A3-224E78564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E76EC-E53F-1031-E705-E7EC1B60D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8A51F-47D1-972E-8CB4-83564A4B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08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0204E-0A13-F160-1BB7-DB960F37A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0A0CA-106A-8484-2655-F65D279F54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D84028-2D1B-56BD-2E7B-5D9CB8384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D1809-15D5-08F9-17A1-1B7BF734B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71B51E-ADA3-E8A1-C49C-844526B6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CE895-B6B4-5B14-748B-148E2EEF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26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CE8B7A-47E6-ECB1-0C67-6E9274B29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3B60F-D0E1-2CAC-4A76-D2C0EAD8E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A50B7-B9C4-6ED7-E4A7-12C1B57C2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7871E2-425F-4B82-8018-351C49ED1FDA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D0EED-031D-1A61-9E3C-28CB2FA10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939F4-8851-29D4-5D44-1A508AEBB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1FA31F-1A5A-4214-8CE0-090B864F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9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50FF0-EA4A-61E1-762D-A8269C6E94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BA3E30-CED1-0419-E973-A0AF4E68F7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7DB700-18FE-DF6D-E919-F94520D58C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66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Beckwith, Tim</dc:creator>
  <cp:lastModifiedBy>Beckwith, Tim</cp:lastModifiedBy>
  <cp:revision>1</cp:revision>
  <dcterms:created xsi:type="dcterms:W3CDTF">2026-08-14T14:58:31Z</dcterms:created>
  <dcterms:modified xsi:type="dcterms:W3CDTF">2026-08-14T14:58:45Z</dcterms:modified>
</cp:coreProperties>
</file>