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4207-F138-6829-7271-3C0F1837F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B7B98F-3D68-B102-A6E6-AE0339FD1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DEE76-F794-5D41-6B88-501153804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C9BA6-7E4A-4324-D829-0A64F4A56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03F46-8CE0-DF77-9D4D-7B43C2E7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3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39361-6B1D-58F8-CB4A-4698D86D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84DE41-B88E-E866-1617-F8F615399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FAF40-BE29-3542-17D7-AEA5882C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F6C6D-7BB9-0B75-B0CF-A055EA3C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65960-A779-87C2-2294-6FF2F0E4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2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E315EC-1E37-471F-0781-61FE8E8C8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51B8E-DAF6-074B-26C3-B97B18153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84B28-8641-4EA5-3A4B-A259D1106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F4A08-5D7E-6811-90E9-5D9D1F74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43F4E-CED0-9D1D-111D-5B1CAF513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D32B-CF80-7808-1B40-08C151E8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FEC42-1265-40B7-77FD-936240C41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A94BA-143C-64A8-D5B7-B3B8029BE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DD017-0D49-B574-327A-2D6AFB43F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B2079-010C-F6F5-BEBF-D78EB577C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3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CB3E-01B1-2C74-90D3-A1954B03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92A0C-01C4-0855-6E03-A13C07C82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301A4-8E92-872F-0A5C-540ACBD0C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B1A7C-4A93-8E97-22EF-8620C679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8288-E966-23CD-D36A-88918C8E7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1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8229-FEA8-6F44-1662-EEB00B4A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E7627-0F83-58D3-8417-E3AD334EA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20CFCC-2DE5-864B-FE49-683167909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3E643-AE41-4844-0395-F87B028A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994E1-17B4-545D-D382-4D0444181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BEBC7-FB1D-16A9-96B7-EE86C900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563D-3A97-CF3B-6686-0CC5C77BE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42808-4DF1-EA7F-9404-52C7BABD2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6D11C-2CB5-40BE-4991-9F3D8DA58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2C1747-2CF9-EA0E-3A88-E605D8044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05E173-B807-1F3D-3351-43ADFCACB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B0C49-F35E-FD65-D451-3BB3B072A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6DA251-386F-8BA3-B37B-B77EBB0E5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E35468-A62C-1EDD-A4FA-158F7863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22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D364-B90D-7484-38D3-9670B461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23DC3-B1E5-5167-41D7-728B9CC21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469A61-CAD0-5BC8-4CA2-DB16C2F2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0598C-A754-5790-D567-A79456275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7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392C61-5E55-2712-9AA7-29F9379FF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2F983-87F5-CDB7-1188-3AC857CA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8BADC-CF9E-6ED7-9BCC-EAB83BA6C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9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5D5E3-10D3-B9BA-64C5-2E435623C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A3D5F-EEE4-7AA2-BE53-1B535B6C9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6B1D2B-0DD3-9675-8E67-ECD502A43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CC735-F380-3FEC-FCE9-C3E3DB62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66057-E3FE-E743-177B-E345AD3D0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AD9B4-E4EA-D237-12E8-8104B05D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0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5F72D-D21B-B1E2-0F03-88309EA8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D0124-35F8-2100-03B6-66E0EA497D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89C60-65AE-DC4B-DAFE-4EA3465B1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6FBD6-C794-D6F0-6ABB-F6FC1BCBD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42693-0355-4398-F51C-52D1B1F1D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5CF01-7A0C-D676-A9F2-CC39D2BD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7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AB58BD-A8D0-A9EF-31C2-5E170BD7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BBB78-E33E-CAE9-97CF-82B7FF414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55FD6-E872-893A-BF49-A512E70D8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28D0AF-B152-4B13-9EF7-E8EF2128089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BAD1B-917A-5E32-B5B9-41E0689B5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D4BEA-ACA9-0820-1ECF-71C5153B4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CFC29F-695A-4A5C-A4D8-B3FBF44F3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7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06B3-4D5F-9EA7-9ED7-DF5DCF32F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279A65-0AA3-3CE5-BE0E-1623693061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A0131-1ED1-E65D-BBAC-FE7B0F460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77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Beckwith, Tim</dc:creator>
  <cp:lastModifiedBy>Beckwith, Tim</cp:lastModifiedBy>
  <cp:revision>1</cp:revision>
  <dcterms:created xsi:type="dcterms:W3CDTF">2026-08-12T17:08:29Z</dcterms:created>
  <dcterms:modified xsi:type="dcterms:W3CDTF">2026-08-12T17:08:48Z</dcterms:modified>
</cp:coreProperties>
</file>