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56" d="100"/>
          <a:sy n="56" d="100"/>
        </p:scale>
        <p:origin x="100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24FE64-74B9-0220-C62A-7D94F9CD2FB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26339E1-CA8D-B12B-6DBA-49F3CFDC27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DFAF543-8031-D9C7-6B21-447EEDFE6F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730FFD-3557-242B-6090-0077F03D37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9B06B0-A527-00A0-D1D9-4DEFD082E4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565931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7FED11-3517-E865-6808-53D5D32E4F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7403721-2BE9-8653-A165-59A55B8B2A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F62AC0-AA9D-174A-AF56-B3FEFEE9AE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AA10EB-EB74-0010-D78F-60558092E0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C84D21-642E-8BA2-2042-44782445C2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77295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22661FA-3E49-D504-2380-9069193BEE7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8820F-08E0-8860-93B4-AA20C16825F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E44924-62B0-6283-A0AC-D6F6BFDAFA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21A60B-E1F3-485E-14F7-C7A6FC44C3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847171C-8EB6-9A16-3927-0609495916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60276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D59BE2-C959-99C6-4AA9-B0977A3364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F9F91C-038E-9EC9-D618-AB5BFECC85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249E3A8-8496-B868-065C-EB59E7430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4A196C-7820-46BD-3B32-508888F5A5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F815833-8D9E-8026-4D30-489E6EDD7A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52211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665FD-95D5-279F-0796-0CCD881CA3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BECBB3F-0040-8FDC-30D2-6ABC9DEB79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BFA33A-789A-68A7-C733-A4D5F0B28F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3AE847E-AEF1-6B69-3DD6-DB853AE506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4C7393B-E74A-82D1-A1F8-581BE4B753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04802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F2BC95-7CBC-F488-50FD-12D01BAEC8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931046-0CDB-C76D-BC36-59A6550DD2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565A0C-FAE8-F7BB-3AC9-415DCD73E3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22229A-892B-8172-53D9-507272C281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FA997E-0D77-DE08-4076-B754A790B4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AC66E54-36C6-43E9-9118-6EF8F415A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2266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9AD27-D7F8-9821-78E0-F2CA7D2539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2FF0CD8-C72C-117C-0B78-91FE7F0D688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CCCED7E-BE96-B260-683F-27A358798C2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C4A353E-B2C0-1E51-CB01-AE3AF3E712A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09E56B91-C6D4-9F22-2CF3-52FAA5DAE87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7DFF0A-EBA3-BFC9-DA99-E4E382A72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C3EA6F6-2774-C67A-9171-78D906C9A0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AE81982-DB3B-20D7-1F63-88741FCE0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09964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AE81B4-68B1-7637-98ED-BD48DCEBCD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E862EF4-C862-FE8C-0B34-0BD8B5A51C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708519B-8B6A-42BF-2D13-DB0857F11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31BBD99-7393-E604-3770-523895F99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095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4E0CB3-2F0F-24D6-D03F-8D131A2ECC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62BFA902-B1F5-BA28-CFB2-5BC0E871FA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0837273-3A54-282A-37E7-0EE770C2B9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4525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A53FE1-4F3A-1CCE-3BAB-3FFBE2B8C7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2CA1B4-5640-3B94-0A91-F653BF58B5E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2853DC-EC98-704E-8105-7A71B77811D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F236B79-0710-2CD0-FA50-2E50879F12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10AA07-8855-30D3-827E-7C42893DC1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2272FD-B25A-C980-BCA1-DB7370E04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79626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3DA453-D56C-2D03-CB49-89A5C36AC2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1752098-06B2-2A37-A644-2E6F546283A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B2BD587-09A3-37F6-742E-EEF09947171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D45E35-3EB0-A84B-B805-C07B4B5A174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856ADAE-4F7C-683A-B53E-EB323DCEDB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0F19577-BC27-E96A-E181-13A70A9EF4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1747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9835281-DBAB-692C-4E75-B47A3BA1BE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04281-D38F-062D-7FBC-05ACE8524D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80DF01-D838-6BD6-0FF0-B8B578366C9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EC66210-34FB-4BF8-95EC-15BB38A4ABC3}" type="datetimeFigureOut">
              <a:rPr lang="en-US" smtClean="0"/>
              <a:t>8/12/2026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91DA0B-8F63-0F24-45BA-0E31C7D9C22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4717903-0065-AC7C-9CC4-8A2F3D28F92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C5A4D09-5CC4-446A-BA30-3D1EDBEA357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9877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E97712-CD61-F4A3-03F4-0381690BCFF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F9CF280-6A56-EFE7-92E1-2C3B469B4C0C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687A45F-8CA9-EB91-E319-7EA05DF2F0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408976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Beckwith, Tim</dc:creator>
  <cp:lastModifiedBy>Beckwith, Tim</cp:lastModifiedBy>
  <cp:revision>1</cp:revision>
  <dcterms:created xsi:type="dcterms:W3CDTF">2026-08-12T17:07:53Z</dcterms:created>
  <dcterms:modified xsi:type="dcterms:W3CDTF">2026-08-12T17:08:15Z</dcterms:modified>
</cp:coreProperties>
</file>