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041DE-B829-B4D8-E5E8-2AE514FEA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3CF4EC-D3A3-9849-3F89-34FF0FA75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4DBDC-E083-A4ED-910B-2D9E2547B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00101-9228-987B-E509-301EB3B19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7556E-3EFF-B2AE-15F0-EDBA8C6BE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0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403D6-E89F-18E1-A5C5-B3A2C8892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0CF6DE-9C07-E8AC-8E4F-35ACF87311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10E9-236B-A872-36A5-6D3DB2CBA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E35A0-2D70-DD4B-2EE5-372BB3F83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9AD89-4246-B11F-A536-5BDADFC83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2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21367A-1705-E910-DBC8-AFB8005C07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8223D2-0C08-B14F-9D32-F30FCCB2E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F0D6C-350A-6008-AB7D-D39195832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15CC9-45EE-E1E3-4BAD-094BB596D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C5953-E1B6-6ABF-6B5B-52BBFD872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0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644EF-4828-D93A-6EE9-32D7DE455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AB4D0-86BF-8151-4DA0-6567B5BD0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522D9-9D8A-0140-613D-41C772BBD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30E97-89E0-659F-5610-57DDD6AE7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E68A4-9DE6-2389-97C1-AE654003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50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6C8F-25E6-E292-5880-83C63E70A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2C06F4-1E22-ED4F-D825-B736EF29B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5E831-2E87-37A2-B262-C7BEB0A36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FED0B-8A68-2ACB-C452-3C1563BE7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B6AF6-C006-BC37-2A94-26279A300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134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9414-ECD1-E3A1-D28F-4EB68022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44F7-993F-38BC-5CB4-DD632B4899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7155C-81EF-2FB3-0416-A33283814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2EB3DA-E17B-10C8-D97C-2E1E4AB2B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E5542-49CC-25F2-D006-66F7C8B79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D8297-0258-0AED-90EB-1B9527250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2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0C5F1-7A60-9961-A6A1-0BE1ABA24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0B5C4-EACF-E78E-3836-EC6C0DD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28CBD3-4807-E94D-78AC-AA455B31A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BE2A35-2F64-5E80-61FC-B8C1EE80AB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9871E4-3086-6027-7962-F4ED6554F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66C2D7-16AD-305B-BD78-EACECBC64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CE7E1D-0166-9AFA-5303-5FE5A43A3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6B03D8-93DB-F50C-92E0-7C96C9B28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94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F6703-7CB3-32B5-2692-823F4AFCE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143C4E-0CE0-396D-4BFD-9EE78A8C2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2F1F47-2638-D179-B4C1-03F234FAE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CEC3A1-C90D-1469-9317-1865A738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77B6FD-5051-7650-E182-A04533F0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F8A7C9-1923-1AFD-0C3F-33E0D9F68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AA7DF-6278-EBA7-4E67-D5EF49CD1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58D93-C6B7-3C9A-D281-13206788C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BE8C3-E1B2-A9FE-E5F2-398A760B9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181C68-6BA2-7361-7210-547A4E703C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4253C-05FF-55E2-4846-80C0BCC8B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3D6CF-F52A-5E6A-1145-70087F9A7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3426C-503F-873C-D23E-EB5D0F1C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E58FA-EB36-EFC9-3513-108176AA0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DC5D75-9053-949C-1A59-DB471A0F30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9E14E-43A0-3745-062B-CE578FC0A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BA969-4485-8F6C-552E-A53E59855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E8F1AD-ED2D-DED1-97D8-77047895A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86CFD-DF2C-4DC5-9B91-975E6EA56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81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572285-C35C-D12E-B978-AAEE612C2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430EFB-239B-443A-211F-ECBD00DE3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C5072-3857-FFAE-0C7B-E39D28A8A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3F9D2D-9FA7-4BDA-BFA3-879E099BAF8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8E3B1-2D08-9C1D-FF9F-714D41DF0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60C30-7323-6318-8C2B-33762AFCC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EF5780-8F5A-4FAB-8F26-CB4E5F284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63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58F5F-3BBC-1525-6664-62505B1E92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B0977-00A3-5F6D-8C7C-8A4A124C5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A64B27-93B1-4BE5-4721-A3B6DCFFF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11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Beckwith, Tim</dc:creator>
  <cp:lastModifiedBy>Beckwith, Tim</cp:lastModifiedBy>
  <cp:revision>1</cp:revision>
  <dcterms:created xsi:type="dcterms:W3CDTF">2026-08-19T17:55:02Z</dcterms:created>
  <dcterms:modified xsi:type="dcterms:W3CDTF">2026-08-19T17:55:20Z</dcterms:modified>
</cp:coreProperties>
</file>