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C2C8C-7E8D-77F6-7C9B-C3120DC7D5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092DDC-7DBB-3963-CBDB-2CE44F0F96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711096-4B58-9BF8-7A62-E32EFE464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2985A-4FD7-473C-AF49-905B152E628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E47B5-A32B-C548-8759-C8CB84171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0EE8DF-F23B-C067-8B01-4B0C3FE62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A74F1-72D4-480B-88A0-12056CA7A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23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A8207-B058-4D27-CB23-E8BEBECFD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01BBCB-CFBA-964D-8750-1D3A4726C9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CDA1BA-9EFA-8BE3-9DDE-3114DC2F5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2985A-4FD7-473C-AF49-905B152E628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A09B0F-4AC5-F61C-7414-7C2C4A9CB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3B70FD-EA3C-2965-7A62-62E91D1AA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A74F1-72D4-480B-88A0-12056CA7A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272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56760A-E4A4-2308-DA44-D787181293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487918-1B0D-B197-39DF-4F040C32B8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ACD84-684E-85C6-C113-AD0A9AD80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2985A-4FD7-473C-AF49-905B152E628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5D3434-1E84-BF11-6451-439D84E60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E28829-153C-7EC6-9DD5-3A6B4A2B8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A74F1-72D4-480B-88A0-12056CA7A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95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38A9C-42AB-8691-5A39-24B65C9E8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AF5E3-3396-7A33-10B8-771052641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C7952A-5BA7-3F14-B649-BB952662D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2985A-4FD7-473C-AF49-905B152E628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C658D7-DCC4-0378-8ED9-3C3B8DE1A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79DB32-F18C-D918-5CF0-B0070F4CE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A74F1-72D4-480B-88A0-12056CA7A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142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FAADE-AF9A-7A4F-D2CD-595D68E42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C07F9-10A0-2B88-0833-C44F89F19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7F5A07-3A92-91B1-EE70-AC24ACDC3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2985A-4FD7-473C-AF49-905B152E628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F5DEBD-FDE3-9706-A029-97CBAB2B1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FB29F8-2F50-F78E-0092-30DAAD6C7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A74F1-72D4-480B-88A0-12056CA7A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479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A8F22-C634-035D-3E4E-E048235A9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5BEB2C-3461-C165-51D0-BA7BF943CF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C1E57D-C1B5-3254-3988-DE9AAEE0ED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8D9916-79B7-0675-066A-92B35B066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2985A-4FD7-473C-AF49-905B152E628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502DF2-7253-6438-6BE3-303207929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B93B50-6B50-C5D8-8C92-DBB5BDF36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A74F1-72D4-480B-88A0-12056CA7A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471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B35A2-BC08-3A8A-BA05-07586ACC2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6577EB-6864-A257-CA4B-698DE86C69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614714-5FB9-DB1C-9B20-280728FE3C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4372E3-96E3-9E76-7BAA-11EBA8629B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349057-8AFE-3A09-DB88-3876385F32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A4244E-F257-1236-78DC-56F31A799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2985A-4FD7-473C-AF49-905B152E628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8A8387-B78A-881F-2538-4E18A4294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90F0CD-E6F8-0899-77BF-35E1333A4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A74F1-72D4-480B-88A0-12056CA7A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84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BDF5D-76D5-788E-02A1-D65BBDD5C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9DF724-A2F7-D257-1B27-14DDF9B49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2985A-4FD7-473C-AF49-905B152E628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50803C-B7E5-B76E-111F-3CBF8D743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4E339D-566D-B5B3-56DE-F43650390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A74F1-72D4-480B-88A0-12056CA7A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563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D436EA-6B3F-7228-A81B-0058FE4B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2985A-4FD7-473C-AF49-905B152E628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3D2BA5-BF4F-7E76-00E6-C203D22D9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AD89E6-9F82-73ED-E684-C1F6F868E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A74F1-72D4-480B-88A0-12056CA7A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902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F7EFE-57F4-FC2B-BF22-BE7068718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FFED5-9683-1509-1A76-6EF7DB3C8D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4D01EE-3F44-189A-ADBC-9E76884585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74A52C-1731-E14A-297F-8E58D6C26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2985A-4FD7-473C-AF49-905B152E628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20491A-C9BD-4444-6165-A611E2E22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50AF11-4049-2084-3879-4430A309C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A74F1-72D4-480B-88A0-12056CA7A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138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E936A-2A43-20D8-0C4D-4D2871EB7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0EAE16-4F4B-C744-3C6C-B29439873E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6FCB3E-8E8C-7F73-7AA4-763D4C0634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98549-E1E5-35B6-9DAE-E58F43565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2985A-4FD7-473C-AF49-905B152E628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95011-967A-2358-D88D-2F31F6C27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AC1AEB-418D-4FB5-578A-961F48E0E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A74F1-72D4-480B-88A0-12056CA7A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491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F2FFFB-3184-B133-3475-E54025B2E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6A4563-D52F-3522-D0EF-691E31D80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5ADC73-A0F7-34A9-2C0D-78BF18FD4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D2985A-4FD7-473C-AF49-905B152E6280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644932-7C80-8A33-CBB8-003CE90EC1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679990-8FB5-3F6F-74E1-ABEBC9AD03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5A74F1-72D4-480B-88A0-12056CA7A6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973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6ACDC-CC4C-9A6D-0FC9-FDCE2CE024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9102CB-B4B5-B355-B2CD-FA88EDF56A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AB716B-EBDB-F894-7E33-FFDB21676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471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Beckwith, Tim</dc:creator>
  <cp:lastModifiedBy>Beckwith, Tim</cp:lastModifiedBy>
  <cp:revision>1</cp:revision>
  <dcterms:created xsi:type="dcterms:W3CDTF">2026-08-19T17:55:37Z</dcterms:created>
  <dcterms:modified xsi:type="dcterms:W3CDTF">2026-08-19T17:55:55Z</dcterms:modified>
</cp:coreProperties>
</file>